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2" r:id="rId1"/>
  </p:sldMasterIdLst>
  <p:notesMasterIdLst>
    <p:notesMasterId r:id="rId4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Lst>
  <p:sldSz cx="9144000" cy="5143500" type="screen16x9"/>
  <p:notesSz cx="6858000" cy="9144000"/>
  <p:embeddedFontLst>
    <p:embeddedFont>
      <p:font typeface="Abel" panose="02000506030000020004" pitchFamily="2" charset="0"/>
      <p:regular r:id="rId42"/>
    </p:embeddedFont>
    <p:embeddedFont>
      <p:font typeface="Amatic SC" panose="00000500000000000000" pitchFamily="2" charset="-79"/>
      <p:regular r:id="rId43"/>
      <p:bold r:id="rId44"/>
    </p:embeddedFont>
    <p:embeddedFont>
      <p:font typeface="Anaheim" panose="020B0604020202020204" charset="0"/>
      <p:regular r:id="rId45"/>
    </p:embeddedFont>
    <p:embeddedFont>
      <p:font typeface="Anton" pitchFamily="2" charset="0"/>
      <p:regular r:id="rId46"/>
    </p:embeddedFont>
    <p:embeddedFont>
      <p:font typeface="Josefin Sans" pitchFamily="2" charset="0"/>
      <p:regular r:id="rId47"/>
      <p:bold r:id="rId48"/>
      <p:italic r:id="rId49"/>
      <p:boldItalic r:id="rId50"/>
    </p:embeddedFont>
    <p:embeddedFont>
      <p:font typeface="Josefin Slab" pitchFamily="2" charset="0"/>
      <p:regular r:id="rId51"/>
      <p:bold r:id="rId52"/>
      <p:italic r:id="rId53"/>
      <p:boldItalic r:id="rId54"/>
    </p:embeddedFont>
    <p:embeddedFont>
      <p:font typeface="Josefin Slab SemiBold" pitchFamily="2" charset="0"/>
      <p:bold r:id="rId55"/>
      <p:boldItalic r:id="rId56"/>
    </p:embeddedFont>
    <p:embeddedFont>
      <p:font typeface="Staatliches" pitchFamily="2" charset="0"/>
      <p:regular r:id="rId57"/>
    </p:embeddedFont>
    <p:embeddedFont>
      <p:font typeface="Unica One" panose="020B0604020202020204" charset="0"/>
      <p:regular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514" y="-70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font" Target="fonts/font17.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rlos Enrique Jaramillo Aros" userId="3e6cedc35a23700c" providerId="LiveId" clId="{5D82EDF0-EB68-4B26-8F6C-671F6B2D90AB}"/>
    <pc:docChg chg="modSld">
      <pc:chgData name="Carlos Enrique Jaramillo Aros" userId="3e6cedc35a23700c" providerId="LiveId" clId="{5D82EDF0-EB68-4B26-8F6C-671F6B2D90AB}" dt="2023-11-25T01:32:14.809" v="109" actId="20577"/>
      <pc:docMkLst>
        <pc:docMk/>
      </pc:docMkLst>
      <pc:sldChg chg="modSp mod">
        <pc:chgData name="Carlos Enrique Jaramillo Aros" userId="3e6cedc35a23700c" providerId="LiveId" clId="{5D82EDF0-EB68-4B26-8F6C-671F6B2D90AB}" dt="2023-11-25T01:32:14.809" v="109" actId="20577"/>
        <pc:sldMkLst>
          <pc:docMk/>
          <pc:sldMk cId="0" sldId="278"/>
        </pc:sldMkLst>
        <pc:spChg chg="mod">
          <ac:chgData name="Carlos Enrique Jaramillo Aros" userId="3e6cedc35a23700c" providerId="LiveId" clId="{5D82EDF0-EB68-4B26-8F6C-671F6B2D90AB}" dt="2023-11-25T01:32:14.809" v="109" actId="20577"/>
          <ac:spMkLst>
            <pc:docMk/>
            <pc:sldMk cId="0" sldId="278"/>
            <ac:spMk id="549" creationId="{00000000-0000-0000-0000-000000000000}"/>
          </ac:spMkLst>
        </pc:spChg>
      </pc:sldChg>
      <pc:sldChg chg="modSp mod">
        <pc:chgData name="Carlos Enrique Jaramillo Aros" userId="3e6cedc35a23700c" providerId="LiveId" clId="{5D82EDF0-EB68-4B26-8F6C-671F6B2D90AB}" dt="2023-11-25T01:29:36.540" v="1" actId="1035"/>
        <pc:sldMkLst>
          <pc:docMk/>
          <pc:sldMk cId="0" sldId="283"/>
        </pc:sldMkLst>
        <pc:picChg chg="mod">
          <ac:chgData name="Carlos Enrique Jaramillo Aros" userId="3e6cedc35a23700c" providerId="LiveId" clId="{5D82EDF0-EB68-4B26-8F6C-671F6B2D90AB}" dt="2023-11-25T01:29:36.540" v="1" actId="1035"/>
          <ac:picMkLst>
            <pc:docMk/>
            <pc:sldMk cId="0" sldId="283"/>
            <ac:picMk id="586"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47d5af6135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47d5af6135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100"/>
              <a:buFont typeface="Arial"/>
              <a:buNone/>
            </a:pPr>
            <a:r>
              <a:rPr lang="es" sz="1900" b="1">
                <a:solidFill>
                  <a:srgbClr val="434343"/>
                </a:solidFill>
                <a:highlight>
                  <a:srgbClr val="FAFAFA"/>
                </a:highlight>
                <a:latin typeface="Anaheim"/>
                <a:ea typeface="Anaheim"/>
                <a:cs typeface="Anaheim"/>
                <a:sym typeface="Anaheim"/>
              </a:rPr>
              <a:t>OLTP</a:t>
            </a:r>
            <a:r>
              <a:rPr lang="es" sz="1900">
                <a:solidFill>
                  <a:srgbClr val="434343"/>
                </a:solidFill>
                <a:highlight>
                  <a:srgbClr val="FAFAFA"/>
                </a:highlight>
                <a:latin typeface="Anaheim"/>
                <a:ea typeface="Anaheim"/>
                <a:cs typeface="Anaheim"/>
                <a:sym typeface="Anaheim"/>
              </a:rPr>
              <a:t> (Online Transaction Processing) and </a:t>
            </a:r>
            <a:r>
              <a:rPr lang="es" sz="1900" b="1">
                <a:solidFill>
                  <a:srgbClr val="434343"/>
                </a:solidFill>
                <a:highlight>
                  <a:srgbClr val="FAFAFA"/>
                </a:highlight>
                <a:latin typeface="Anaheim"/>
                <a:ea typeface="Anaheim"/>
                <a:cs typeface="Anaheim"/>
                <a:sym typeface="Anaheim"/>
              </a:rPr>
              <a:t>OLAP</a:t>
            </a:r>
            <a:r>
              <a:rPr lang="es" sz="1900">
                <a:solidFill>
                  <a:srgbClr val="434343"/>
                </a:solidFill>
                <a:highlight>
                  <a:srgbClr val="FAFAFA"/>
                </a:highlight>
                <a:latin typeface="Anaheim"/>
                <a:ea typeface="Anaheim"/>
                <a:cs typeface="Anaheim"/>
                <a:sym typeface="Anaheim"/>
              </a:rPr>
              <a:t> (Online Analytical Processing) are two distinct approaches to processing and managing data in the field of database management.</a:t>
            </a:r>
            <a:endParaRPr sz="1900">
              <a:solidFill>
                <a:srgbClr val="434343"/>
              </a:solidFill>
              <a:highlight>
                <a:srgbClr val="FAFAFA"/>
              </a:highlight>
              <a:latin typeface="Anaheim"/>
              <a:ea typeface="Anaheim"/>
              <a:cs typeface="Anaheim"/>
              <a:sym typeface="Anaheim"/>
            </a:endParaRPr>
          </a:p>
          <a:p>
            <a:pPr marL="457200" lvl="0" indent="-349250" algn="just" rtl="0">
              <a:lnSpc>
                <a:spcPct val="115000"/>
              </a:lnSpc>
              <a:spcBef>
                <a:spcPts val="1600"/>
              </a:spcBef>
              <a:spcAft>
                <a:spcPts val="0"/>
              </a:spcAft>
              <a:buClr>
                <a:srgbClr val="434343"/>
              </a:buClr>
              <a:buSzPts val="1900"/>
              <a:buFont typeface="Anaheim"/>
              <a:buChar char="●"/>
            </a:pPr>
            <a:r>
              <a:rPr lang="es" sz="1900" b="1">
                <a:solidFill>
                  <a:srgbClr val="434343"/>
                </a:solidFill>
                <a:highlight>
                  <a:srgbClr val="FAFAFA"/>
                </a:highlight>
                <a:latin typeface="Anaheim"/>
                <a:ea typeface="Anaheim"/>
                <a:cs typeface="Anaheim"/>
                <a:sym typeface="Anaheim"/>
              </a:rPr>
              <a:t>OLTP </a:t>
            </a:r>
            <a:r>
              <a:rPr lang="es" sz="1900">
                <a:solidFill>
                  <a:srgbClr val="434343"/>
                </a:solidFill>
                <a:highlight>
                  <a:srgbClr val="FAFAFA"/>
                </a:highlight>
                <a:latin typeface="Anaheim"/>
                <a:ea typeface="Anaheim"/>
                <a:cs typeface="Anaheim"/>
                <a:sym typeface="Anaheim"/>
              </a:rPr>
              <a:t>systems handle day-to-day operational transactions of an organization in real time. They are optimized for recording and processing individual transactions, such as inserting, updating, or deleting data in a database.</a:t>
            </a:r>
            <a:endParaRPr sz="1900">
              <a:solidFill>
                <a:srgbClr val="434343"/>
              </a:solidFill>
              <a:highlight>
                <a:srgbClr val="FAFAFA"/>
              </a:highlight>
              <a:latin typeface="Anaheim"/>
              <a:ea typeface="Anaheim"/>
              <a:cs typeface="Anaheim"/>
              <a:sym typeface="Anaheim"/>
            </a:endParaRPr>
          </a:p>
          <a:p>
            <a:pPr marL="457200" lvl="0" indent="-349250" algn="just" rtl="0">
              <a:lnSpc>
                <a:spcPct val="115000"/>
              </a:lnSpc>
              <a:spcBef>
                <a:spcPts val="0"/>
              </a:spcBef>
              <a:spcAft>
                <a:spcPts val="0"/>
              </a:spcAft>
              <a:buClr>
                <a:srgbClr val="434343"/>
              </a:buClr>
              <a:buSzPts val="1900"/>
              <a:buFont typeface="Anaheim"/>
              <a:buChar char="●"/>
            </a:pPr>
            <a:r>
              <a:rPr lang="es" sz="1900" b="1">
                <a:solidFill>
                  <a:srgbClr val="434343"/>
                </a:solidFill>
                <a:highlight>
                  <a:srgbClr val="FAFAFA"/>
                </a:highlight>
                <a:latin typeface="Anaheim"/>
                <a:ea typeface="Anaheim"/>
                <a:cs typeface="Anaheim"/>
                <a:sym typeface="Anaheim"/>
              </a:rPr>
              <a:t>OLAP </a:t>
            </a:r>
            <a:r>
              <a:rPr lang="es" sz="1900">
                <a:solidFill>
                  <a:srgbClr val="434343"/>
                </a:solidFill>
                <a:highlight>
                  <a:srgbClr val="FAFAFA"/>
                </a:highlight>
                <a:latin typeface="Anaheim"/>
                <a:ea typeface="Anaheim"/>
                <a:cs typeface="Anaheim"/>
                <a:sym typeface="Anaheim"/>
              </a:rPr>
              <a:t>systems are used for analyzing and querying data to gain insights, make informed decisions, and support business intelligence activities. It focuses on providing a multidimensional view of data that allows users to perform complex analysis, generate reports, and identify patterns or trends.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47d5af613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47d5af613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247d5af6135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247d5af613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247d5af6135_0_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247d5af6135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47d5af6135_0_4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47d5af6135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1eb6e4ce7a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1eb6e4ce7a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47dbe0cb7e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47dbe0cb7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47d5af613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247d5af613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47d5af6135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47d5af6135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15990a4aa7e_0_3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15990a4aa7e_0_3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warehouse: A subject-oriented, integrated, time variant and nonvolatile collection of data in support of management’s decision making process</a:t>
            </a:r>
            <a:br>
              <a:rPr lang="es"/>
            </a:b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5990a4aa7e_0_8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5990a4aa7e_0_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1a9cc60d312_0_2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1a9cc60d312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1a9cc60d312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a9cc60d312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Warehouse manager: </a:t>
            </a:r>
            <a:endParaRPr/>
          </a:p>
          <a:p>
            <a:pPr marL="457200" lvl="0" indent="-298450" algn="l" rtl="0">
              <a:spcBef>
                <a:spcPts val="0"/>
              </a:spcBef>
              <a:spcAft>
                <a:spcPts val="0"/>
              </a:spcAft>
              <a:buSzPts val="1100"/>
              <a:buChar char="-"/>
            </a:pPr>
            <a:r>
              <a:rPr lang="es"/>
              <a:t>analysis of data to ensure consistency</a:t>
            </a:r>
            <a:endParaRPr/>
          </a:p>
          <a:p>
            <a:pPr marL="457200" lvl="0" indent="-298450" algn="l" rtl="0">
              <a:spcBef>
                <a:spcPts val="0"/>
              </a:spcBef>
              <a:spcAft>
                <a:spcPts val="0"/>
              </a:spcAft>
              <a:buSzPts val="1100"/>
              <a:buChar char="-"/>
            </a:pPr>
            <a:r>
              <a:rPr lang="es"/>
              <a:t>transformation and merging of source data</a:t>
            </a:r>
            <a:endParaRPr/>
          </a:p>
          <a:p>
            <a:pPr marL="457200" lvl="0" indent="-298450" algn="l" rtl="0">
              <a:spcBef>
                <a:spcPts val="0"/>
              </a:spcBef>
              <a:spcAft>
                <a:spcPts val="0"/>
              </a:spcAft>
              <a:buSzPts val="1100"/>
              <a:buChar char="-"/>
            </a:pPr>
            <a:r>
              <a:rPr lang="es"/>
              <a:t>- creation of indexes</a:t>
            </a:r>
            <a:endParaRPr/>
          </a:p>
          <a:p>
            <a:pPr marL="457200" lvl="0" indent="-298450" algn="l" rtl="0">
              <a:spcBef>
                <a:spcPts val="0"/>
              </a:spcBef>
              <a:spcAft>
                <a:spcPts val="0"/>
              </a:spcAft>
              <a:buSzPts val="1100"/>
              <a:buChar char="-"/>
            </a:pPr>
            <a:r>
              <a:rPr lang="es"/>
              <a:t>denormalization</a:t>
            </a:r>
            <a:endParaRPr/>
          </a:p>
          <a:p>
            <a:pPr marL="0" lvl="0" indent="0" algn="l" rtl="0">
              <a:spcBef>
                <a:spcPts val="0"/>
              </a:spcBef>
              <a:spcAft>
                <a:spcPts val="0"/>
              </a:spcAft>
              <a:buNone/>
            </a:pPr>
            <a:r>
              <a:rPr lang="es"/>
              <a:t>Metadata</a:t>
            </a:r>
            <a:endParaRPr/>
          </a:p>
          <a:p>
            <a:pPr marL="0" lvl="0" indent="0" algn="l" rtl="0">
              <a:spcBef>
                <a:spcPts val="0"/>
              </a:spcBef>
              <a:spcAft>
                <a:spcPts val="0"/>
              </a:spcAft>
              <a:buNone/>
            </a:pPr>
            <a:r>
              <a:rPr lang="es"/>
              <a:t>definitions used by all the processes in the warehouse</a:t>
            </a:r>
            <a:endParaRPr/>
          </a:p>
          <a:p>
            <a:pPr marL="457200" lvl="0" indent="-298450" algn="l" rtl="0">
              <a:spcBef>
                <a:spcPts val="0"/>
              </a:spcBef>
              <a:spcAft>
                <a:spcPts val="0"/>
              </a:spcAft>
              <a:buSzPts val="1100"/>
              <a:buChar char="-"/>
            </a:pPr>
            <a:r>
              <a:rPr lang="es"/>
              <a:t>extraction and loading processes</a:t>
            </a:r>
            <a:endParaRPr/>
          </a:p>
          <a:p>
            <a:pPr marL="0" lvl="0" indent="0" algn="l" rtl="0">
              <a:spcBef>
                <a:spcPts val="0"/>
              </a:spcBef>
              <a:spcAft>
                <a:spcPts val="0"/>
              </a:spcAft>
              <a:buNone/>
            </a:pPr>
            <a:r>
              <a:rPr lang="es"/>
              <a:t>data mart:</a:t>
            </a:r>
            <a:endParaRPr/>
          </a:p>
          <a:p>
            <a:pPr marL="0" lvl="0" indent="0" algn="l" rtl="0">
              <a:spcBef>
                <a:spcPts val="0"/>
              </a:spcBef>
              <a:spcAft>
                <a:spcPts val="0"/>
              </a:spcAft>
              <a:buNone/>
            </a:pPr>
            <a:r>
              <a:rPr lang="es"/>
              <a:t>database containing a subset of corporate data to support the analytical requirements of a particular business unit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eb6e4ce7a9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eb6e4ce7a9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eb6e4ce7a9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eb6e4ce7a9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a9cc60d312_0_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a9cc60d312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247d5af6135_0_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247d5af6135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247d5af6135_0_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247d5af6135_0_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s" b="1"/>
              <a:t>Relation:</a:t>
            </a:r>
            <a:endParaRPr b="1"/>
          </a:p>
          <a:p>
            <a:pPr marL="0" lvl="0" indent="0" algn="l" rtl="0">
              <a:spcBef>
                <a:spcPts val="0"/>
              </a:spcBef>
              <a:spcAft>
                <a:spcPts val="0"/>
              </a:spcAft>
              <a:buNone/>
            </a:pPr>
            <a:r>
              <a:rPr lang="es"/>
              <a:t>Las relaciones contienen información de los objetos representados en la base de datos.  </a:t>
            </a:r>
            <a:endParaRPr/>
          </a:p>
          <a:p>
            <a:pPr marL="0" lvl="0" indent="0" algn="l" rtl="0">
              <a:spcBef>
                <a:spcPts val="0"/>
              </a:spcBef>
              <a:spcAft>
                <a:spcPts val="0"/>
              </a:spcAft>
              <a:buNone/>
            </a:pPr>
            <a:r>
              <a:rPr lang="es"/>
              <a:t>Una relación es una tabla bidimensional cuyas filas corresponden a registros individuales y las columnas son los atributos.</a:t>
            </a:r>
            <a:endParaRPr/>
          </a:p>
          <a:p>
            <a:pPr marL="0" lvl="0" indent="0" algn="l" rtl="0">
              <a:spcBef>
                <a:spcPts val="0"/>
              </a:spcBef>
              <a:spcAft>
                <a:spcPts val="0"/>
              </a:spcAft>
              <a:buNone/>
            </a:pPr>
            <a:r>
              <a:rPr lang="es" b="1"/>
              <a:t>Attributes.</a:t>
            </a:r>
            <a:endParaRPr b="1"/>
          </a:p>
          <a:p>
            <a:pPr marL="0" lvl="0" indent="0" algn="l" rtl="0">
              <a:spcBef>
                <a:spcPts val="0"/>
              </a:spcBef>
              <a:spcAft>
                <a:spcPts val="0"/>
              </a:spcAft>
              <a:buNone/>
            </a:pPr>
            <a:r>
              <a:rPr lang="es"/>
              <a:t>Los atributos pueden aparecer en cualquier orden en la relación. </a:t>
            </a:r>
            <a:endParaRPr/>
          </a:p>
          <a:p>
            <a:pPr marL="0" lvl="0" indent="0" algn="l" rtl="0">
              <a:spcBef>
                <a:spcPts val="0"/>
              </a:spcBef>
              <a:spcAft>
                <a:spcPts val="0"/>
              </a:spcAft>
              <a:buNone/>
            </a:pPr>
            <a:r>
              <a:rPr lang="es"/>
              <a:t>Cada columna contiene valores de un solo atributo.</a:t>
            </a:r>
            <a:endParaRPr/>
          </a:p>
          <a:p>
            <a:pPr marL="0" lvl="0" indent="0" algn="l" rtl="0">
              <a:spcBef>
                <a:spcPts val="0"/>
              </a:spcBef>
              <a:spcAft>
                <a:spcPts val="0"/>
              </a:spcAft>
              <a:buNone/>
            </a:pPr>
            <a:r>
              <a:rPr lang="es" b="1"/>
              <a:t>Domains</a:t>
            </a:r>
            <a:endParaRPr b="1"/>
          </a:p>
          <a:p>
            <a:pPr marL="0" lvl="0" indent="0" algn="l" rtl="0">
              <a:spcBef>
                <a:spcPts val="0"/>
              </a:spcBef>
              <a:spcAft>
                <a:spcPts val="0"/>
              </a:spcAft>
              <a:buNone/>
            </a:pPr>
            <a:r>
              <a:rPr lang="es"/>
              <a:t>El concepto de dominio es importante porque permite al ingeniero definir en un solo lugar el significado y fuente de los valores que los atributos pueden tomar. </a:t>
            </a:r>
            <a:endParaRPr/>
          </a:p>
          <a:p>
            <a:pPr marL="0" lvl="0" indent="0" algn="l" rtl="0">
              <a:spcBef>
                <a:spcPts val="0"/>
              </a:spcBef>
              <a:spcAft>
                <a:spcPts val="0"/>
              </a:spcAft>
              <a:buNone/>
            </a:pPr>
            <a:r>
              <a:rPr lang="es"/>
              <a:t>Esto permite que se eviten los errores cuando se quieran hacer consultas u operaciones sobre la base de datos.  Similar a la validación estática de tipos en un lenguaje de programación. PERO, tiene en cuenta la semántica (significado del campo, así se evita comparar dos campos que son del mismo tipo pero que tienen significados distintos)</a:t>
            </a:r>
            <a:endParaRPr/>
          </a:p>
          <a:p>
            <a:pPr marL="0" lvl="0" indent="0" algn="l" rtl="0">
              <a:spcBef>
                <a:spcPts val="0"/>
              </a:spcBef>
              <a:spcAft>
                <a:spcPts val="0"/>
              </a:spcAft>
              <a:buNone/>
            </a:pPr>
            <a:r>
              <a:rPr lang="es"/>
              <a:t>En consecuencia, los dominios proveen  más información (semántica)  que los tipos de datos.  </a:t>
            </a:r>
            <a:endParaRPr/>
          </a:p>
          <a:p>
            <a:pPr marL="0" lvl="0" indent="0" algn="l" rtl="0">
              <a:spcBef>
                <a:spcPts val="0"/>
              </a:spcBef>
              <a:spcAft>
                <a:spcPts val="0"/>
              </a:spcAft>
              <a:buNone/>
            </a:pPr>
            <a:r>
              <a:rPr lang="es" b="1"/>
              <a:t>Tuple</a:t>
            </a:r>
            <a:endParaRPr b="1"/>
          </a:p>
          <a:p>
            <a:pPr marL="0" lvl="0" indent="0" algn="l" rtl="0">
              <a:spcBef>
                <a:spcPts val="0"/>
              </a:spcBef>
              <a:spcAft>
                <a:spcPts val="0"/>
              </a:spcAft>
              <a:buNone/>
            </a:pPr>
            <a:r>
              <a:rPr lang="es"/>
              <a:t>Las tuplas pueden aparecer en cualquier orden sin que eso afecte la relación. No obstante, cada tupla es única en la tabla. </a:t>
            </a:r>
            <a:endParaRPr/>
          </a:p>
          <a:p>
            <a:pPr marL="0" lvl="0" indent="0" algn="l" rtl="0">
              <a:spcBef>
                <a:spcPts val="0"/>
              </a:spcBef>
              <a:spcAft>
                <a:spcPts val="0"/>
              </a:spcAft>
              <a:buNone/>
            </a:pPr>
            <a:r>
              <a:rPr lang="es" b="1"/>
              <a:t>Database</a:t>
            </a:r>
            <a:endParaRPr b="1"/>
          </a:p>
          <a:p>
            <a:pPr marL="0" lvl="0" indent="0" algn="l" rtl="0">
              <a:spcBef>
                <a:spcPts val="0"/>
              </a:spcBef>
              <a:spcAft>
                <a:spcPts val="0"/>
              </a:spcAft>
              <a:buNone/>
            </a:pPr>
            <a:r>
              <a:rPr lang="es"/>
              <a:t>Las relaciones en la base de datos deben estar estructuradas “apropiadamente” o cumpler ciertas propiedades (formas normales).  El proceso para normalizar una base de datos sale de los temas de este curso. </a:t>
            </a:r>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247d5af6135_0_4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247d5af6135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47d5af6135_0_4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47d5af6135_0_4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47dbe0cb7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47dbe0cb7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5990a4aa7e_0_1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5990a4aa7e_0_1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247d5af6135_0_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47d5af6135_0_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47d5af6135_0_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47d5af6135_0_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19af4dbcd6a_0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19af4dbcd6a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1a9cc60d312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1a9cc60d312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1a9cc60d312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1a9cc60d312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1a9cc60d312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1a9cc60d312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1a9cc60d312_0_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1a9cc60d312_0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1a9cc60d312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1a9cc60d312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a9cc60d312_0_4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a9cc60d312_0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a9cc60d312_0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a9cc60d312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9af4dbcd6a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9af4dbcd6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9af4dbcd6a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9af4dbcd6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9cb2abdb48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9cb2abdb4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5990a4aa7e_0_3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15990a4aa7e_0_3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47d5af6135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247d5af6135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47d5af6135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47d5af6135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chemeClr val="dk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833000" y="1050513"/>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54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1" name="Google Shape;11;p2"/>
          <p:cNvSpPr txBox="1">
            <a:spLocks noGrp="1"/>
          </p:cNvSpPr>
          <p:nvPr>
            <p:ph type="subTitle" idx="1"/>
          </p:nvPr>
        </p:nvSpPr>
        <p:spPr>
          <a:xfrm>
            <a:off x="833000" y="3299563"/>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
        <p:nvSpPr>
          <p:cNvPr id="12" name="Google Shape;12;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CUSTOM_6_1_1_1">
    <p:bg>
      <p:bgPr>
        <a:solidFill>
          <a:schemeClr val="dk1"/>
        </a:solidFill>
        <a:effectLst/>
      </p:bgPr>
    </p:bg>
    <p:spTree>
      <p:nvGrpSpPr>
        <p:cNvPr id="1" name="Shape 77"/>
        <p:cNvGrpSpPr/>
        <p:nvPr/>
      </p:nvGrpSpPr>
      <p:grpSpPr>
        <a:xfrm>
          <a:off x="0" y="0"/>
          <a:ext cx="0" cy="0"/>
          <a:chOff x="0" y="0"/>
          <a:chExt cx="0" cy="0"/>
        </a:xfrm>
      </p:grpSpPr>
      <p:sp>
        <p:nvSpPr>
          <p:cNvPr id="78" name="Google Shape;78;p11"/>
          <p:cNvSpPr txBox="1">
            <a:spLocks noGrp="1"/>
          </p:cNvSpPr>
          <p:nvPr>
            <p:ph type="ctrTitle"/>
          </p:nvPr>
        </p:nvSpPr>
        <p:spPr>
          <a:xfrm>
            <a:off x="889350" y="1658275"/>
            <a:ext cx="45384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72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
        <p:nvSpPr>
          <p:cNvPr id="79" name="Google Shape;79;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EXT 1">
  <p:cSld name="CUSTOM_6_1_1_1_1">
    <p:bg>
      <p:bgPr>
        <a:solidFill>
          <a:schemeClr val="dk1"/>
        </a:solidFill>
        <a:effectLst/>
      </p:bgPr>
    </p:bg>
    <p:spTree>
      <p:nvGrpSpPr>
        <p:cNvPr id="1" name="Shape 80"/>
        <p:cNvGrpSpPr/>
        <p:nvPr/>
      </p:nvGrpSpPr>
      <p:grpSpPr>
        <a:xfrm>
          <a:off x="0" y="0"/>
          <a:ext cx="0" cy="0"/>
          <a:chOff x="0" y="0"/>
          <a:chExt cx="0" cy="0"/>
        </a:xfrm>
      </p:grpSpPr>
      <p:sp>
        <p:nvSpPr>
          <p:cNvPr id="81" name="Google Shape;81;p12"/>
          <p:cNvSpPr txBox="1">
            <a:spLocks noGrp="1"/>
          </p:cNvSpPr>
          <p:nvPr>
            <p:ph type="ctrTitle"/>
          </p:nvPr>
        </p:nvSpPr>
        <p:spPr>
          <a:xfrm>
            <a:off x="5641825" y="1658275"/>
            <a:ext cx="2655600" cy="1827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2D406A"/>
              </a:buClr>
              <a:buSzPts val="4800"/>
              <a:buNone/>
              <a:defRPr sz="3600" b="0">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grpSp>
        <p:nvGrpSpPr>
          <p:cNvPr id="82" name="Google Shape;82;p12"/>
          <p:cNvGrpSpPr/>
          <p:nvPr/>
        </p:nvGrpSpPr>
        <p:grpSpPr>
          <a:xfrm>
            <a:off x="429933" y="1083300"/>
            <a:ext cx="4465655" cy="3077191"/>
            <a:chOff x="1211784" y="1483576"/>
            <a:chExt cx="6753864" cy="2714769"/>
          </a:xfrm>
        </p:grpSpPr>
        <p:sp>
          <p:nvSpPr>
            <p:cNvPr id="83" name="Google Shape;83;p12"/>
            <p:cNvSpPr/>
            <p:nvPr/>
          </p:nvSpPr>
          <p:spPr>
            <a:xfrm>
              <a:off x="1211784" y="1575146"/>
              <a:ext cx="6648000" cy="26232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2"/>
            <p:cNvSpPr/>
            <p:nvPr/>
          </p:nvSpPr>
          <p:spPr>
            <a:xfrm>
              <a:off x="1317648" y="1483576"/>
              <a:ext cx="6648000" cy="26232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
  <p:cSld name="CUSTOM_6_1_1_2">
    <p:bg>
      <p:bgPr>
        <a:solidFill>
          <a:schemeClr val="dk1"/>
        </a:solidFill>
        <a:effectLst/>
      </p:bgPr>
    </p:bg>
    <p:spTree>
      <p:nvGrpSpPr>
        <p:cNvPr id="1" name="Shape 86"/>
        <p:cNvGrpSpPr/>
        <p:nvPr/>
      </p:nvGrpSpPr>
      <p:grpSpPr>
        <a:xfrm>
          <a:off x="0" y="0"/>
          <a:ext cx="0" cy="0"/>
          <a:chOff x="0" y="0"/>
          <a:chExt cx="0" cy="0"/>
        </a:xfrm>
      </p:grpSpPr>
      <p:sp>
        <p:nvSpPr>
          <p:cNvPr id="87" name="Google Shape;87;p13"/>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txBox="1">
            <a:spLocks noGrp="1"/>
          </p:cNvSpPr>
          <p:nvPr>
            <p:ph type="ctrTitle"/>
          </p:nvPr>
        </p:nvSpPr>
        <p:spPr>
          <a:xfrm>
            <a:off x="184480" y="381100"/>
            <a:ext cx="6242700" cy="481200"/>
          </a:xfrm>
          <a:prstGeom prst="rect">
            <a:avLst/>
          </a:prstGeom>
          <a:noFill/>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2D406A"/>
              </a:buClr>
              <a:buSzPts val="3000"/>
              <a:buNone/>
              <a:defRPr sz="2400"/>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
        <p:nvSpPr>
          <p:cNvPr id="90" name="Google Shape;90;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NUMBER">
  <p:cSld name="CUSTOM_6_1_1_2_1_1">
    <p:bg>
      <p:bgPr>
        <a:solidFill>
          <a:schemeClr val="dk1"/>
        </a:solidFill>
        <a:effectLst/>
      </p:bgPr>
    </p:bg>
    <p:spTree>
      <p:nvGrpSpPr>
        <p:cNvPr id="1" name="Shape 91"/>
        <p:cNvGrpSpPr/>
        <p:nvPr/>
      </p:nvGrpSpPr>
      <p:grpSpPr>
        <a:xfrm>
          <a:off x="0" y="0"/>
          <a:ext cx="0" cy="0"/>
          <a:chOff x="0" y="0"/>
          <a:chExt cx="0" cy="0"/>
        </a:xfrm>
      </p:grpSpPr>
      <p:sp>
        <p:nvSpPr>
          <p:cNvPr id="92" name="Google Shape;92;p14"/>
          <p:cNvSpPr txBox="1">
            <a:spLocks noGrp="1"/>
          </p:cNvSpPr>
          <p:nvPr>
            <p:ph type="subTitle" idx="1"/>
          </p:nvPr>
        </p:nvSpPr>
        <p:spPr>
          <a:xfrm>
            <a:off x="1551538" y="1552688"/>
            <a:ext cx="1887600" cy="43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93" name="Google Shape;93;p14"/>
          <p:cNvSpPr txBox="1">
            <a:spLocks noGrp="1"/>
          </p:cNvSpPr>
          <p:nvPr>
            <p:ph type="title" hasCustomPrompt="1"/>
          </p:nvPr>
        </p:nvSpPr>
        <p:spPr>
          <a:xfrm>
            <a:off x="1317988" y="938488"/>
            <a:ext cx="2354700" cy="67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r>
              <a:t>xx%</a:t>
            </a:r>
          </a:p>
        </p:txBody>
      </p:sp>
      <p:sp>
        <p:nvSpPr>
          <p:cNvPr id="94" name="Google Shape;94;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95" name="Google Shape;95;p14"/>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4"/>
          <p:cNvSpPr txBox="1">
            <a:spLocks noGrp="1"/>
          </p:cNvSpPr>
          <p:nvPr>
            <p:ph type="ctrTitle" idx="2"/>
          </p:nvPr>
        </p:nvSpPr>
        <p:spPr>
          <a:xfrm>
            <a:off x="184479" y="381100"/>
            <a:ext cx="5968200" cy="481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IX COLUMNS">
  <p:cSld name="CUSTOM_6_1_1_2_1_1_1">
    <p:bg>
      <p:bgPr>
        <a:solidFill>
          <a:schemeClr val="dk1"/>
        </a:solidFill>
        <a:effectLst/>
      </p:bgPr>
    </p:bg>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967226"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0" name="Google Shape;100;p15"/>
          <p:cNvSpPr txBox="1">
            <a:spLocks noGrp="1"/>
          </p:cNvSpPr>
          <p:nvPr>
            <p:ph type="subTitle" idx="1"/>
          </p:nvPr>
        </p:nvSpPr>
        <p:spPr>
          <a:xfrm>
            <a:off x="783450"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01" name="Google Shape;101;p15"/>
          <p:cNvSpPr txBox="1">
            <a:spLocks noGrp="1"/>
          </p:cNvSpPr>
          <p:nvPr>
            <p:ph type="title" idx="2"/>
          </p:nvPr>
        </p:nvSpPr>
        <p:spPr>
          <a:xfrm>
            <a:off x="6336924"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2" name="Google Shape;102;p15"/>
          <p:cNvSpPr txBox="1">
            <a:spLocks noGrp="1"/>
          </p:cNvSpPr>
          <p:nvPr>
            <p:ph type="subTitle" idx="3"/>
          </p:nvPr>
        </p:nvSpPr>
        <p:spPr>
          <a:xfrm>
            <a:off x="6153025"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03" name="Google Shape;103;p15"/>
          <p:cNvSpPr txBox="1">
            <a:spLocks noGrp="1"/>
          </p:cNvSpPr>
          <p:nvPr>
            <p:ph type="title" idx="4"/>
          </p:nvPr>
        </p:nvSpPr>
        <p:spPr>
          <a:xfrm>
            <a:off x="365173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4" name="Google Shape;104;p15"/>
          <p:cNvSpPr txBox="1">
            <a:spLocks noGrp="1"/>
          </p:cNvSpPr>
          <p:nvPr>
            <p:ph type="subTitle" idx="5"/>
          </p:nvPr>
        </p:nvSpPr>
        <p:spPr>
          <a:xfrm>
            <a:off x="3467027"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05" name="Google Shape;105;p15"/>
          <p:cNvSpPr txBox="1">
            <a:spLocks noGrp="1"/>
          </p:cNvSpPr>
          <p:nvPr>
            <p:ph type="title" idx="6"/>
          </p:nvPr>
        </p:nvSpPr>
        <p:spPr>
          <a:xfrm>
            <a:off x="3651738" y="19889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6" name="Google Shape;106;p15"/>
          <p:cNvSpPr txBox="1">
            <a:spLocks noGrp="1"/>
          </p:cNvSpPr>
          <p:nvPr>
            <p:ph type="subTitle" idx="7"/>
          </p:nvPr>
        </p:nvSpPr>
        <p:spPr>
          <a:xfrm>
            <a:off x="3467027" y="2437350"/>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07" name="Google Shape;107;p15"/>
          <p:cNvSpPr txBox="1">
            <a:spLocks noGrp="1"/>
          </p:cNvSpPr>
          <p:nvPr>
            <p:ph type="title" idx="8"/>
          </p:nvPr>
        </p:nvSpPr>
        <p:spPr>
          <a:xfrm>
            <a:off x="966788"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08" name="Google Shape;108;p15"/>
          <p:cNvSpPr txBox="1">
            <a:spLocks noGrp="1"/>
          </p:cNvSpPr>
          <p:nvPr>
            <p:ph type="subTitle" idx="9"/>
          </p:nvPr>
        </p:nvSpPr>
        <p:spPr>
          <a:xfrm>
            <a:off x="78292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09" name="Google Shape;109;p15"/>
          <p:cNvSpPr txBox="1">
            <a:spLocks noGrp="1"/>
          </p:cNvSpPr>
          <p:nvPr>
            <p:ph type="title" idx="13"/>
          </p:nvPr>
        </p:nvSpPr>
        <p:spPr>
          <a:xfrm>
            <a:off x="6336924" y="36004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0" name="Google Shape;110;p15"/>
          <p:cNvSpPr txBox="1">
            <a:spLocks noGrp="1"/>
          </p:cNvSpPr>
          <p:nvPr>
            <p:ph type="subTitle" idx="14"/>
          </p:nvPr>
        </p:nvSpPr>
        <p:spPr>
          <a:xfrm>
            <a:off x="6152275" y="4048925"/>
            <a:ext cx="2210700" cy="348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000"/>
            </a:lvl1pPr>
            <a:lvl2pPr lvl="1" algn="ctr" rtl="0">
              <a:spcBef>
                <a:spcPts val="1600"/>
              </a:spcBef>
              <a:spcAft>
                <a:spcPts val="0"/>
              </a:spcAft>
              <a:buNone/>
              <a:defRPr sz="1000"/>
            </a:lvl2pPr>
            <a:lvl3pPr lvl="2" algn="ctr" rtl="0">
              <a:spcBef>
                <a:spcPts val="1600"/>
              </a:spcBef>
              <a:spcAft>
                <a:spcPts val="0"/>
              </a:spcAft>
              <a:buNone/>
              <a:defRPr sz="1000"/>
            </a:lvl3pPr>
            <a:lvl4pPr lvl="3" algn="ctr" rtl="0">
              <a:spcBef>
                <a:spcPts val="1600"/>
              </a:spcBef>
              <a:spcAft>
                <a:spcPts val="0"/>
              </a:spcAft>
              <a:buNone/>
              <a:defRPr sz="1000"/>
            </a:lvl4pPr>
            <a:lvl5pPr lvl="4" algn="ctr" rtl="0">
              <a:spcBef>
                <a:spcPts val="1600"/>
              </a:spcBef>
              <a:spcAft>
                <a:spcPts val="0"/>
              </a:spcAft>
              <a:buNone/>
              <a:defRPr sz="1000"/>
            </a:lvl5pPr>
            <a:lvl6pPr lvl="5" algn="ctr" rtl="0">
              <a:spcBef>
                <a:spcPts val="1600"/>
              </a:spcBef>
              <a:spcAft>
                <a:spcPts val="0"/>
              </a:spcAft>
              <a:buNone/>
              <a:defRPr sz="1000"/>
            </a:lvl6pPr>
            <a:lvl7pPr lvl="6" algn="ctr" rtl="0">
              <a:spcBef>
                <a:spcPts val="1600"/>
              </a:spcBef>
              <a:spcAft>
                <a:spcPts val="0"/>
              </a:spcAft>
              <a:buNone/>
              <a:defRPr sz="1000"/>
            </a:lvl7pPr>
            <a:lvl8pPr lvl="7" algn="ctr" rtl="0">
              <a:spcBef>
                <a:spcPts val="1600"/>
              </a:spcBef>
              <a:spcAft>
                <a:spcPts val="0"/>
              </a:spcAft>
              <a:buNone/>
              <a:defRPr sz="1000"/>
            </a:lvl8pPr>
            <a:lvl9pPr lvl="8" algn="ctr" rtl="0">
              <a:spcBef>
                <a:spcPts val="1600"/>
              </a:spcBef>
              <a:spcAft>
                <a:spcPts val="1600"/>
              </a:spcAft>
              <a:buNone/>
              <a:defRPr sz="1000"/>
            </a:lvl9pPr>
          </a:lstStyle>
          <a:p>
            <a:endParaRPr/>
          </a:p>
        </p:txBody>
      </p:sp>
      <p:sp>
        <p:nvSpPr>
          <p:cNvPr id="111" name="Google Shape;111;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112" name="Google Shape;112;p15"/>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txBox="1">
            <a:spLocks noGrp="1"/>
          </p:cNvSpPr>
          <p:nvPr>
            <p:ph type="ctrTitle" idx="15"/>
          </p:nvPr>
        </p:nvSpPr>
        <p:spPr>
          <a:xfrm>
            <a:off x="184480" y="381100"/>
            <a:ext cx="6223800" cy="481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rgbClr val="2D406A"/>
              </a:buClr>
              <a:buSzPts val="3000"/>
              <a:buNone/>
              <a:defRPr sz="24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p:cSld name="CUSTOM_17">
    <p:bg>
      <p:bgPr>
        <a:solidFill>
          <a:schemeClr val="dk1"/>
        </a:solidFill>
        <a:effectLst/>
      </p:bgPr>
    </p:bg>
    <p:spTree>
      <p:nvGrpSpPr>
        <p:cNvPr id="1" name="Shape 115"/>
        <p:cNvGrpSpPr/>
        <p:nvPr/>
      </p:nvGrpSpPr>
      <p:grpSpPr>
        <a:xfrm>
          <a:off x="0" y="0"/>
          <a:ext cx="0" cy="0"/>
          <a:chOff x="0" y="0"/>
          <a:chExt cx="0" cy="0"/>
        </a:xfrm>
      </p:grpSpPr>
      <p:sp>
        <p:nvSpPr>
          <p:cNvPr id="116" name="Google Shape;116;p16"/>
          <p:cNvSpPr txBox="1">
            <a:spLocks noGrp="1"/>
          </p:cNvSpPr>
          <p:nvPr>
            <p:ph type="ctrTitle"/>
          </p:nvPr>
        </p:nvSpPr>
        <p:spPr>
          <a:xfrm>
            <a:off x="11029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17" name="Google Shape;117;p16"/>
          <p:cNvSpPr txBox="1">
            <a:spLocks noGrp="1"/>
          </p:cNvSpPr>
          <p:nvPr>
            <p:ph type="subTitle" idx="1"/>
          </p:nvPr>
        </p:nvSpPr>
        <p:spPr>
          <a:xfrm>
            <a:off x="8922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18" name="Google Shape;118;p16"/>
          <p:cNvSpPr txBox="1">
            <a:spLocks noGrp="1"/>
          </p:cNvSpPr>
          <p:nvPr>
            <p:ph type="ctrTitle" idx="2"/>
          </p:nvPr>
        </p:nvSpPr>
        <p:spPr>
          <a:xfrm>
            <a:off x="3836012"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19" name="Google Shape;119;p16"/>
          <p:cNvSpPr txBox="1">
            <a:spLocks noGrp="1"/>
          </p:cNvSpPr>
          <p:nvPr>
            <p:ph type="subTitle" idx="3"/>
          </p:nvPr>
        </p:nvSpPr>
        <p:spPr>
          <a:xfrm>
            <a:off x="36253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20" name="Google Shape;120;p16"/>
          <p:cNvSpPr txBox="1">
            <a:spLocks noGrp="1"/>
          </p:cNvSpPr>
          <p:nvPr>
            <p:ph type="ctrTitle" idx="4"/>
          </p:nvPr>
        </p:nvSpPr>
        <p:spPr>
          <a:xfrm>
            <a:off x="6569025" y="1582025"/>
            <a:ext cx="1429500" cy="792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2400"/>
              <a:buFont typeface="Staatliches"/>
              <a:buNone/>
              <a:defRPr sz="3600" b="0">
                <a:latin typeface="Staatliches"/>
                <a:ea typeface="Staatliches"/>
                <a:cs typeface="Staatliches"/>
                <a:sym typeface="Staatliches"/>
              </a:defRPr>
            </a:lvl1pPr>
            <a:lvl2pPr lvl="1" algn="ctr" rtl="0">
              <a:spcBef>
                <a:spcPts val="0"/>
              </a:spcBef>
              <a:spcAft>
                <a:spcPts val="0"/>
              </a:spcAft>
              <a:buSzPts val="2400"/>
              <a:buFont typeface="Staatliches"/>
              <a:buNone/>
              <a:defRPr sz="2400" b="0">
                <a:latin typeface="Staatliches"/>
                <a:ea typeface="Staatliches"/>
                <a:cs typeface="Staatliches"/>
                <a:sym typeface="Staatliches"/>
              </a:defRPr>
            </a:lvl2pPr>
            <a:lvl3pPr lvl="2" algn="ctr" rtl="0">
              <a:spcBef>
                <a:spcPts val="0"/>
              </a:spcBef>
              <a:spcAft>
                <a:spcPts val="0"/>
              </a:spcAft>
              <a:buSzPts val="2400"/>
              <a:buFont typeface="Staatliches"/>
              <a:buNone/>
              <a:defRPr sz="2400" b="0">
                <a:latin typeface="Staatliches"/>
                <a:ea typeface="Staatliches"/>
                <a:cs typeface="Staatliches"/>
                <a:sym typeface="Staatliches"/>
              </a:defRPr>
            </a:lvl3pPr>
            <a:lvl4pPr lvl="3" algn="ctr" rtl="0">
              <a:spcBef>
                <a:spcPts val="0"/>
              </a:spcBef>
              <a:spcAft>
                <a:spcPts val="0"/>
              </a:spcAft>
              <a:buSzPts val="2400"/>
              <a:buFont typeface="Staatliches"/>
              <a:buNone/>
              <a:defRPr sz="2400" b="0">
                <a:latin typeface="Staatliches"/>
                <a:ea typeface="Staatliches"/>
                <a:cs typeface="Staatliches"/>
                <a:sym typeface="Staatliches"/>
              </a:defRPr>
            </a:lvl4pPr>
            <a:lvl5pPr lvl="4" algn="ctr" rtl="0">
              <a:spcBef>
                <a:spcPts val="0"/>
              </a:spcBef>
              <a:spcAft>
                <a:spcPts val="0"/>
              </a:spcAft>
              <a:buSzPts val="2400"/>
              <a:buFont typeface="Staatliches"/>
              <a:buNone/>
              <a:defRPr sz="2400" b="0">
                <a:latin typeface="Staatliches"/>
                <a:ea typeface="Staatliches"/>
                <a:cs typeface="Staatliches"/>
                <a:sym typeface="Staatliches"/>
              </a:defRPr>
            </a:lvl5pPr>
            <a:lvl6pPr lvl="5" algn="ctr" rtl="0">
              <a:spcBef>
                <a:spcPts val="0"/>
              </a:spcBef>
              <a:spcAft>
                <a:spcPts val="0"/>
              </a:spcAft>
              <a:buSzPts val="2400"/>
              <a:buFont typeface="Staatliches"/>
              <a:buNone/>
              <a:defRPr sz="2400" b="0">
                <a:latin typeface="Staatliches"/>
                <a:ea typeface="Staatliches"/>
                <a:cs typeface="Staatliches"/>
                <a:sym typeface="Staatliches"/>
              </a:defRPr>
            </a:lvl6pPr>
            <a:lvl7pPr lvl="6" algn="ctr" rtl="0">
              <a:spcBef>
                <a:spcPts val="0"/>
              </a:spcBef>
              <a:spcAft>
                <a:spcPts val="0"/>
              </a:spcAft>
              <a:buSzPts val="2400"/>
              <a:buFont typeface="Staatliches"/>
              <a:buNone/>
              <a:defRPr sz="2400" b="0">
                <a:latin typeface="Staatliches"/>
                <a:ea typeface="Staatliches"/>
                <a:cs typeface="Staatliches"/>
                <a:sym typeface="Staatliches"/>
              </a:defRPr>
            </a:lvl7pPr>
            <a:lvl8pPr lvl="7" algn="ctr" rtl="0">
              <a:spcBef>
                <a:spcPts val="0"/>
              </a:spcBef>
              <a:spcAft>
                <a:spcPts val="0"/>
              </a:spcAft>
              <a:buSzPts val="2400"/>
              <a:buFont typeface="Staatliches"/>
              <a:buNone/>
              <a:defRPr sz="2400" b="0">
                <a:latin typeface="Staatliches"/>
                <a:ea typeface="Staatliches"/>
                <a:cs typeface="Staatliches"/>
                <a:sym typeface="Staatliches"/>
              </a:defRPr>
            </a:lvl8pPr>
            <a:lvl9pPr lvl="8" algn="ctr" rtl="0">
              <a:spcBef>
                <a:spcPts val="0"/>
              </a:spcBef>
              <a:spcAft>
                <a:spcPts val="0"/>
              </a:spcAft>
              <a:buSzPts val="2400"/>
              <a:buFont typeface="Staatliches"/>
              <a:buNone/>
              <a:defRPr sz="2400" b="0">
                <a:latin typeface="Staatliches"/>
                <a:ea typeface="Staatliches"/>
                <a:cs typeface="Staatliches"/>
                <a:sym typeface="Staatliches"/>
              </a:defRPr>
            </a:lvl9pPr>
          </a:lstStyle>
          <a:p>
            <a:endParaRPr/>
          </a:p>
        </p:txBody>
      </p:sp>
      <p:sp>
        <p:nvSpPr>
          <p:cNvPr id="121" name="Google Shape;121;p16"/>
          <p:cNvSpPr txBox="1">
            <a:spLocks noGrp="1"/>
          </p:cNvSpPr>
          <p:nvPr>
            <p:ph type="subTitle" idx="5"/>
          </p:nvPr>
        </p:nvSpPr>
        <p:spPr>
          <a:xfrm>
            <a:off x="6358461" y="2927713"/>
            <a:ext cx="1827900" cy="16710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122" name="Google Shape;122;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123" name="Google Shape;123;p16"/>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txBox="1">
            <a:spLocks noGrp="1"/>
          </p:cNvSpPr>
          <p:nvPr>
            <p:ph type="ctrTitle" idx="6"/>
          </p:nvPr>
        </p:nvSpPr>
        <p:spPr>
          <a:xfrm>
            <a:off x="184480" y="381100"/>
            <a:ext cx="6309000" cy="481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rgbClr val="2D406A"/>
              </a:buClr>
              <a:buSzPts val="3000"/>
              <a:buNone/>
              <a:defRPr sz="24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 TEXT">
  <p:cSld name="CUSTOM_17_1">
    <p:bg>
      <p:bgPr>
        <a:solidFill>
          <a:schemeClr val="dk1"/>
        </a:solidFill>
        <a:effectLst/>
      </p:bgPr>
    </p:bg>
    <p:spTree>
      <p:nvGrpSpPr>
        <p:cNvPr id="1" name="Shape 126"/>
        <p:cNvGrpSpPr/>
        <p:nvPr/>
      </p:nvGrpSpPr>
      <p:grpSpPr>
        <a:xfrm>
          <a:off x="0" y="0"/>
          <a:ext cx="0" cy="0"/>
          <a:chOff x="0" y="0"/>
          <a:chExt cx="0" cy="0"/>
        </a:xfrm>
      </p:grpSpPr>
      <p:sp>
        <p:nvSpPr>
          <p:cNvPr id="127" name="Google Shape;127;p17"/>
          <p:cNvSpPr txBox="1">
            <a:spLocks noGrp="1"/>
          </p:cNvSpPr>
          <p:nvPr>
            <p:ph type="subTitle" idx="1"/>
          </p:nvPr>
        </p:nvSpPr>
        <p:spPr>
          <a:xfrm>
            <a:off x="1773600" y="1638000"/>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28" name="Google Shape;128;p17"/>
          <p:cNvSpPr txBox="1">
            <a:spLocks noGrp="1"/>
          </p:cNvSpPr>
          <p:nvPr>
            <p:ph type="subTitle" idx="2"/>
          </p:nvPr>
        </p:nvSpPr>
        <p:spPr>
          <a:xfrm>
            <a:off x="1773600" y="2833794"/>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29" name="Google Shape;129;p17"/>
          <p:cNvSpPr txBox="1">
            <a:spLocks noGrp="1"/>
          </p:cNvSpPr>
          <p:nvPr>
            <p:ph type="subTitle" idx="3"/>
          </p:nvPr>
        </p:nvSpPr>
        <p:spPr>
          <a:xfrm>
            <a:off x="1773600" y="4045475"/>
            <a:ext cx="5596800" cy="39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130" name="Google Shape;130;p17"/>
          <p:cNvSpPr txBox="1">
            <a:spLocks noGrp="1"/>
          </p:cNvSpPr>
          <p:nvPr>
            <p:ph type="title" hasCustomPrompt="1"/>
          </p:nvPr>
        </p:nvSpPr>
        <p:spPr>
          <a:xfrm>
            <a:off x="2808900" y="940200"/>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31" name="Google Shape;131;p17"/>
          <p:cNvSpPr txBox="1">
            <a:spLocks noGrp="1"/>
          </p:cNvSpPr>
          <p:nvPr>
            <p:ph type="title" idx="4" hasCustomPrompt="1"/>
          </p:nvPr>
        </p:nvSpPr>
        <p:spPr>
          <a:xfrm>
            <a:off x="2808900" y="2151874"/>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32" name="Google Shape;132;p17"/>
          <p:cNvSpPr txBox="1">
            <a:spLocks noGrp="1"/>
          </p:cNvSpPr>
          <p:nvPr>
            <p:ph type="title" idx="5" hasCustomPrompt="1"/>
          </p:nvPr>
        </p:nvSpPr>
        <p:spPr>
          <a:xfrm>
            <a:off x="2808900" y="3347675"/>
            <a:ext cx="3526200" cy="69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33" name="Google Shape;133;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TEXT 2">
  <p:cSld name="CUSTOM_6_1_1_1_2">
    <p:bg>
      <p:bgPr>
        <a:solidFill>
          <a:schemeClr val="dk1"/>
        </a:solidFill>
        <a:effectLst/>
      </p:bgPr>
    </p:bg>
    <p:spTree>
      <p:nvGrpSpPr>
        <p:cNvPr id="1" name="Shape 134"/>
        <p:cNvGrpSpPr/>
        <p:nvPr/>
      </p:nvGrpSpPr>
      <p:grpSpPr>
        <a:xfrm>
          <a:off x="0" y="0"/>
          <a:ext cx="0" cy="0"/>
          <a:chOff x="0" y="0"/>
          <a:chExt cx="0" cy="0"/>
        </a:xfrm>
      </p:grpSpPr>
      <p:sp>
        <p:nvSpPr>
          <p:cNvPr id="135" name="Google Shape;135;p18"/>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4800" b="0">
                <a:solidFill>
                  <a:schemeClr val="dk1"/>
                </a:solidFill>
                <a:latin typeface="Staatliches"/>
                <a:ea typeface="Staatliches"/>
                <a:cs typeface="Staatliches"/>
                <a:sym typeface="Staatliches"/>
              </a:defRPr>
            </a:lvl1pPr>
            <a:lvl2pPr lvl="1" algn="ctr" rtl="0">
              <a:spcBef>
                <a:spcPts val="0"/>
              </a:spcBef>
              <a:spcAft>
                <a:spcPts val="0"/>
              </a:spcAft>
              <a:buClr>
                <a:srgbClr val="338987"/>
              </a:buClr>
              <a:buSzPts val="4800"/>
              <a:buNone/>
              <a:defRPr sz="4800" b="0">
                <a:solidFill>
                  <a:srgbClr val="338987"/>
                </a:solidFill>
              </a:defRPr>
            </a:lvl2pPr>
            <a:lvl3pPr lvl="2" algn="ctr" rtl="0">
              <a:spcBef>
                <a:spcPts val="0"/>
              </a:spcBef>
              <a:spcAft>
                <a:spcPts val="0"/>
              </a:spcAft>
              <a:buClr>
                <a:srgbClr val="338987"/>
              </a:buClr>
              <a:buSzPts val="4800"/>
              <a:buNone/>
              <a:defRPr sz="4800" b="0">
                <a:solidFill>
                  <a:srgbClr val="338987"/>
                </a:solidFill>
              </a:defRPr>
            </a:lvl3pPr>
            <a:lvl4pPr lvl="3" algn="ctr" rtl="0">
              <a:spcBef>
                <a:spcPts val="0"/>
              </a:spcBef>
              <a:spcAft>
                <a:spcPts val="0"/>
              </a:spcAft>
              <a:buClr>
                <a:srgbClr val="338987"/>
              </a:buClr>
              <a:buSzPts val="4800"/>
              <a:buNone/>
              <a:defRPr sz="4800" b="0">
                <a:solidFill>
                  <a:srgbClr val="338987"/>
                </a:solidFill>
              </a:defRPr>
            </a:lvl4pPr>
            <a:lvl5pPr lvl="4" algn="ctr" rtl="0">
              <a:spcBef>
                <a:spcPts val="0"/>
              </a:spcBef>
              <a:spcAft>
                <a:spcPts val="0"/>
              </a:spcAft>
              <a:buClr>
                <a:srgbClr val="338987"/>
              </a:buClr>
              <a:buSzPts val="4800"/>
              <a:buNone/>
              <a:defRPr sz="4800" b="0">
                <a:solidFill>
                  <a:srgbClr val="338987"/>
                </a:solidFill>
              </a:defRPr>
            </a:lvl5pPr>
            <a:lvl6pPr lvl="5" algn="ctr" rtl="0">
              <a:spcBef>
                <a:spcPts val="0"/>
              </a:spcBef>
              <a:spcAft>
                <a:spcPts val="0"/>
              </a:spcAft>
              <a:buClr>
                <a:srgbClr val="338987"/>
              </a:buClr>
              <a:buSzPts val="4800"/>
              <a:buNone/>
              <a:defRPr sz="4800" b="0">
                <a:solidFill>
                  <a:srgbClr val="338987"/>
                </a:solidFill>
              </a:defRPr>
            </a:lvl6pPr>
            <a:lvl7pPr lvl="6" algn="ctr" rtl="0">
              <a:spcBef>
                <a:spcPts val="0"/>
              </a:spcBef>
              <a:spcAft>
                <a:spcPts val="0"/>
              </a:spcAft>
              <a:buClr>
                <a:srgbClr val="338987"/>
              </a:buClr>
              <a:buSzPts val="4800"/>
              <a:buNone/>
              <a:defRPr sz="4800" b="0">
                <a:solidFill>
                  <a:srgbClr val="338987"/>
                </a:solidFill>
              </a:defRPr>
            </a:lvl7pPr>
            <a:lvl8pPr lvl="7" algn="ctr" rtl="0">
              <a:spcBef>
                <a:spcPts val="0"/>
              </a:spcBef>
              <a:spcAft>
                <a:spcPts val="0"/>
              </a:spcAft>
              <a:buClr>
                <a:srgbClr val="338987"/>
              </a:buClr>
              <a:buSzPts val="4800"/>
              <a:buNone/>
              <a:defRPr sz="4800" b="0">
                <a:solidFill>
                  <a:srgbClr val="338987"/>
                </a:solidFill>
              </a:defRPr>
            </a:lvl8pPr>
            <a:lvl9pPr lvl="8" algn="ctr" rtl="0">
              <a:spcBef>
                <a:spcPts val="0"/>
              </a:spcBef>
              <a:spcAft>
                <a:spcPts val="0"/>
              </a:spcAft>
              <a:buClr>
                <a:srgbClr val="338987"/>
              </a:buClr>
              <a:buSzPts val="4800"/>
              <a:buNone/>
              <a:defRPr sz="4800" b="0">
                <a:solidFill>
                  <a:srgbClr val="338987"/>
                </a:solidFill>
              </a:defRPr>
            </a:lvl9pPr>
          </a:lstStyle>
          <a:p>
            <a:endParaRPr/>
          </a:p>
        </p:txBody>
      </p:sp>
      <p:sp>
        <p:nvSpPr>
          <p:cNvPr id="136" name="Google Shape;136;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2">
  <p:cSld name="CUSTOM_6_1_1_2_1_1_1_1">
    <p:bg>
      <p:bgPr>
        <a:solidFill>
          <a:schemeClr val="dk1"/>
        </a:solidFill>
        <a:effectLst/>
      </p:bgPr>
    </p:bg>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3737772" y="300104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39" name="Google Shape;139;p19"/>
          <p:cNvSpPr txBox="1">
            <a:spLocks noGrp="1"/>
          </p:cNvSpPr>
          <p:nvPr>
            <p:ph type="subTitle" idx="1"/>
          </p:nvPr>
        </p:nvSpPr>
        <p:spPr>
          <a:xfrm>
            <a:off x="3553122" y="344947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40" name="Google Shape;140;p19"/>
          <p:cNvSpPr txBox="1">
            <a:spLocks noGrp="1"/>
          </p:cNvSpPr>
          <p:nvPr>
            <p:ph type="title" idx="2"/>
          </p:nvPr>
        </p:nvSpPr>
        <p:spPr>
          <a:xfrm>
            <a:off x="8696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41" name="Google Shape;141;p19"/>
          <p:cNvSpPr txBox="1">
            <a:spLocks noGrp="1"/>
          </p:cNvSpPr>
          <p:nvPr>
            <p:ph type="subTitle" idx="3"/>
          </p:nvPr>
        </p:nvSpPr>
        <p:spPr>
          <a:xfrm>
            <a:off x="6849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42" name="Google Shape;142;p19"/>
          <p:cNvSpPr txBox="1">
            <a:spLocks noGrp="1"/>
          </p:cNvSpPr>
          <p:nvPr>
            <p:ph type="title" idx="4"/>
          </p:nvPr>
        </p:nvSpPr>
        <p:spPr>
          <a:xfrm>
            <a:off x="6549147" y="3349598"/>
            <a:ext cx="18414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2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143" name="Google Shape;143;p19"/>
          <p:cNvSpPr txBox="1">
            <a:spLocks noGrp="1"/>
          </p:cNvSpPr>
          <p:nvPr>
            <p:ph type="subTitle" idx="5"/>
          </p:nvPr>
        </p:nvSpPr>
        <p:spPr>
          <a:xfrm>
            <a:off x="6364497" y="3798025"/>
            <a:ext cx="2210700" cy="98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000"/>
            </a:lvl1pPr>
            <a:lvl2pPr lvl="1" algn="ctr" rtl="0">
              <a:lnSpc>
                <a:spcPct val="100000"/>
              </a:lnSpc>
              <a:spcBef>
                <a:spcPts val="1600"/>
              </a:spcBef>
              <a:spcAft>
                <a:spcPts val="0"/>
              </a:spcAft>
              <a:buNone/>
              <a:defRPr sz="1000"/>
            </a:lvl2pPr>
            <a:lvl3pPr lvl="2" algn="ctr" rtl="0">
              <a:lnSpc>
                <a:spcPct val="100000"/>
              </a:lnSpc>
              <a:spcBef>
                <a:spcPts val="1600"/>
              </a:spcBef>
              <a:spcAft>
                <a:spcPts val="0"/>
              </a:spcAft>
              <a:buNone/>
              <a:defRPr sz="1000"/>
            </a:lvl3pPr>
            <a:lvl4pPr lvl="3" algn="ctr" rtl="0">
              <a:lnSpc>
                <a:spcPct val="100000"/>
              </a:lnSpc>
              <a:spcBef>
                <a:spcPts val="1600"/>
              </a:spcBef>
              <a:spcAft>
                <a:spcPts val="0"/>
              </a:spcAft>
              <a:buNone/>
              <a:defRPr sz="1000"/>
            </a:lvl4pPr>
            <a:lvl5pPr lvl="4" algn="ctr" rtl="0">
              <a:lnSpc>
                <a:spcPct val="100000"/>
              </a:lnSpc>
              <a:spcBef>
                <a:spcPts val="1600"/>
              </a:spcBef>
              <a:spcAft>
                <a:spcPts val="0"/>
              </a:spcAft>
              <a:buNone/>
              <a:defRPr sz="1000"/>
            </a:lvl5pPr>
            <a:lvl6pPr lvl="5" algn="ctr" rtl="0">
              <a:lnSpc>
                <a:spcPct val="100000"/>
              </a:lnSpc>
              <a:spcBef>
                <a:spcPts val="1600"/>
              </a:spcBef>
              <a:spcAft>
                <a:spcPts val="0"/>
              </a:spcAft>
              <a:buNone/>
              <a:defRPr sz="1000"/>
            </a:lvl6pPr>
            <a:lvl7pPr lvl="6" algn="ctr" rtl="0">
              <a:lnSpc>
                <a:spcPct val="100000"/>
              </a:lnSpc>
              <a:spcBef>
                <a:spcPts val="1600"/>
              </a:spcBef>
              <a:spcAft>
                <a:spcPts val="0"/>
              </a:spcAft>
              <a:buNone/>
              <a:defRPr sz="1000"/>
            </a:lvl7pPr>
            <a:lvl8pPr lvl="7" algn="ctr" rtl="0">
              <a:lnSpc>
                <a:spcPct val="100000"/>
              </a:lnSpc>
              <a:spcBef>
                <a:spcPts val="1600"/>
              </a:spcBef>
              <a:spcAft>
                <a:spcPts val="0"/>
              </a:spcAft>
              <a:buNone/>
              <a:defRPr sz="1000"/>
            </a:lvl8pPr>
            <a:lvl9pPr lvl="8" algn="ctr" rtl="0">
              <a:lnSpc>
                <a:spcPct val="100000"/>
              </a:lnSpc>
              <a:spcBef>
                <a:spcPts val="1600"/>
              </a:spcBef>
              <a:spcAft>
                <a:spcPts val="1600"/>
              </a:spcAft>
              <a:buNone/>
              <a:defRPr sz="1000"/>
            </a:lvl9pPr>
          </a:lstStyle>
          <a:p>
            <a:endParaRPr/>
          </a:p>
        </p:txBody>
      </p:sp>
      <p:sp>
        <p:nvSpPr>
          <p:cNvPr id="144" name="Google Shape;144;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_1_2_1">
    <p:bg>
      <p:bgPr>
        <a:solidFill>
          <a:schemeClr val="dk1"/>
        </a:solidFill>
        <a:effectLst/>
      </p:bgPr>
    </p:bg>
    <p:spTree>
      <p:nvGrpSpPr>
        <p:cNvPr id="1" name="Shape 145"/>
        <p:cNvGrpSpPr/>
        <p:nvPr/>
      </p:nvGrpSpPr>
      <p:grpSpPr>
        <a:xfrm>
          <a:off x="0" y="0"/>
          <a:ext cx="0" cy="0"/>
          <a:chOff x="0" y="0"/>
          <a:chExt cx="0" cy="0"/>
        </a:xfrm>
      </p:grpSpPr>
      <p:sp>
        <p:nvSpPr>
          <p:cNvPr id="146" name="Google Shape;146;p20"/>
          <p:cNvSpPr/>
          <p:nvPr/>
        </p:nvSpPr>
        <p:spPr>
          <a:xfrm>
            <a:off x="418800" y="612272"/>
            <a:ext cx="3278700" cy="4082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p:nvPr/>
        </p:nvSpPr>
        <p:spPr>
          <a:xfrm>
            <a:off x="516007" y="504847"/>
            <a:ext cx="3278700" cy="4082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0"/>
          <p:cNvSpPr txBox="1">
            <a:spLocks noGrp="1"/>
          </p:cNvSpPr>
          <p:nvPr>
            <p:ph type="ctrTitle"/>
          </p:nvPr>
        </p:nvSpPr>
        <p:spPr>
          <a:xfrm>
            <a:off x="833911" y="-301775"/>
            <a:ext cx="3248400" cy="24195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CBF4A"/>
              </a:buClr>
              <a:buSzPts val="3600"/>
              <a:buNone/>
              <a:defRPr sz="6000" b="0">
                <a:latin typeface="Staatliches"/>
                <a:ea typeface="Staatliches"/>
                <a:cs typeface="Staatliches"/>
                <a:sym typeface="Staatliches"/>
              </a:defRPr>
            </a:lvl1pPr>
            <a:lvl2pPr lvl="1" algn="ctr" rtl="0">
              <a:spcBef>
                <a:spcPts val="0"/>
              </a:spcBef>
              <a:spcAft>
                <a:spcPts val="0"/>
              </a:spcAft>
              <a:buClr>
                <a:srgbClr val="FCBF4A"/>
              </a:buClr>
              <a:buSzPts val="5200"/>
              <a:buNone/>
              <a:defRPr sz="5200">
                <a:solidFill>
                  <a:srgbClr val="FCBF4A"/>
                </a:solidFill>
              </a:defRPr>
            </a:lvl2pPr>
            <a:lvl3pPr lvl="2" algn="ctr" rtl="0">
              <a:spcBef>
                <a:spcPts val="0"/>
              </a:spcBef>
              <a:spcAft>
                <a:spcPts val="0"/>
              </a:spcAft>
              <a:buClr>
                <a:srgbClr val="FCBF4A"/>
              </a:buClr>
              <a:buSzPts val="5200"/>
              <a:buNone/>
              <a:defRPr sz="5200">
                <a:solidFill>
                  <a:srgbClr val="FCBF4A"/>
                </a:solidFill>
              </a:defRPr>
            </a:lvl3pPr>
            <a:lvl4pPr lvl="3" algn="ctr" rtl="0">
              <a:spcBef>
                <a:spcPts val="0"/>
              </a:spcBef>
              <a:spcAft>
                <a:spcPts val="0"/>
              </a:spcAft>
              <a:buClr>
                <a:srgbClr val="FCBF4A"/>
              </a:buClr>
              <a:buSzPts val="5200"/>
              <a:buNone/>
              <a:defRPr sz="5200">
                <a:solidFill>
                  <a:srgbClr val="FCBF4A"/>
                </a:solidFill>
              </a:defRPr>
            </a:lvl4pPr>
            <a:lvl5pPr lvl="4" algn="ctr" rtl="0">
              <a:spcBef>
                <a:spcPts val="0"/>
              </a:spcBef>
              <a:spcAft>
                <a:spcPts val="0"/>
              </a:spcAft>
              <a:buClr>
                <a:srgbClr val="FCBF4A"/>
              </a:buClr>
              <a:buSzPts val="5200"/>
              <a:buNone/>
              <a:defRPr sz="5200">
                <a:solidFill>
                  <a:srgbClr val="FCBF4A"/>
                </a:solidFill>
              </a:defRPr>
            </a:lvl5pPr>
            <a:lvl6pPr lvl="5" algn="ctr" rtl="0">
              <a:spcBef>
                <a:spcPts val="0"/>
              </a:spcBef>
              <a:spcAft>
                <a:spcPts val="0"/>
              </a:spcAft>
              <a:buClr>
                <a:srgbClr val="FCBF4A"/>
              </a:buClr>
              <a:buSzPts val="5200"/>
              <a:buNone/>
              <a:defRPr sz="5200">
                <a:solidFill>
                  <a:srgbClr val="FCBF4A"/>
                </a:solidFill>
              </a:defRPr>
            </a:lvl6pPr>
            <a:lvl7pPr lvl="6" algn="ctr" rtl="0">
              <a:spcBef>
                <a:spcPts val="0"/>
              </a:spcBef>
              <a:spcAft>
                <a:spcPts val="0"/>
              </a:spcAft>
              <a:buClr>
                <a:srgbClr val="FCBF4A"/>
              </a:buClr>
              <a:buSzPts val="5200"/>
              <a:buNone/>
              <a:defRPr sz="5200">
                <a:solidFill>
                  <a:srgbClr val="FCBF4A"/>
                </a:solidFill>
              </a:defRPr>
            </a:lvl7pPr>
            <a:lvl8pPr lvl="7" algn="ctr" rtl="0">
              <a:spcBef>
                <a:spcPts val="0"/>
              </a:spcBef>
              <a:spcAft>
                <a:spcPts val="0"/>
              </a:spcAft>
              <a:buClr>
                <a:srgbClr val="FCBF4A"/>
              </a:buClr>
              <a:buSzPts val="5200"/>
              <a:buNone/>
              <a:defRPr sz="5200">
                <a:solidFill>
                  <a:srgbClr val="FCBF4A"/>
                </a:solidFill>
              </a:defRPr>
            </a:lvl8pPr>
            <a:lvl9pPr lvl="8" algn="ctr" rtl="0">
              <a:spcBef>
                <a:spcPts val="0"/>
              </a:spcBef>
              <a:spcAft>
                <a:spcPts val="0"/>
              </a:spcAft>
              <a:buClr>
                <a:srgbClr val="FCBF4A"/>
              </a:buClr>
              <a:buSzPts val="5200"/>
              <a:buNone/>
              <a:defRPr sz="5200">
                <a:solidFill>
                  <a:srgbClr val="FCBF4A"/>
                </a:solidFill>
              </a:defRPr>
            </a:lvl9pPr>
          </a:lstStyle>
          <a:p>
            <a:endParaRPr/>
          </a:p>
        </p:txBody>
      </p:sp>
      <p:sp>
        <p:nvSpPr>
          <p:cNvPr id="149" name="Google Shape;149;p20"/>
          <p:cNvSpPr txBox="1">
            <a:spLocks noGrp="1"/>
          </p:cNvSpPr>
          <p:nvPr>
            <p:ph type="subTitle" idx="1"/>
          </p:nvPr>
        </p:nvSpPr>
        <p:spPr>
          <a:xfrm>
            <a:off x="833911" y="1947275"/>
            <a:ext cx="3326700" cy="32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400"/>
              <a:buNone/>
              <a:defRPr>
                <a:latin typeface="Anaheim"/>
                <a:ea typeface="Anaheim"/>
                <a:cs typeface="Anaheim"/>
                <a:sym typeface="Anaheim"/>
              </a:defRPr>
            </a:lvl1pPr>
            <a:lvl2pPr lvl="1"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2pPr>
            <a:lvl3pPr lvl="2"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3pPr>
            <a:lvl4pPr lvl="3"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4pPr>
            <a:lvl5pPr lvl="4"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5pPr>
            <a:lvl6pPr lvl="5"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6pPr>
            <a:lvl7pPr lvl="6"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7pPr>
            <a:lvl8pPr lvl="7"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8pPr>
            <a:lvl9pPr lvl="8" algn="ctr" rtl="0">
              <a:lnSpc>
                <a:spcPct val="100000"/>
              </a:lnSpc>
              <a:spcBef>
                <a:spcPts val="0"/>
              </a:spcBef>
              <a:spcAft>
                <a:spcPts val="0"/>
              </a:spcAft>
              <a:buClr>
                <a:srgbClr val="FCBF4A"/>
              </a:buClr>
              <a:buSzPts val="1400"/>
              <a:buFont typeface="Josefin Slab"/>
              <a:buNone/>
              <a:defRPr sz="1400">
                <a:solidFill>
                  <a:srgbClr val="FCBF4A"/>
                </a:solidFill>
                <a:latin typeface="Josefin Slab"/>
                <a:ea typeface="Josefin Slab"/>
                <a:cs typeface="Josefin Slab"/>
                <a:sym typeface="Josefin Slab"/>
              </a:defRPr>
            </a:lvl9pPr>
          </a:lstStyle>
          <a:p>
            <a:endParaRPr/>
          </a:p>
        </p:txBody>
      </p:sp>
      <p:sp>
        <p:nvSpPr>
          <p:cNvPr id="150" name="Google Shape;150;p20"/>
          <p:cNvSpPr txBox="1"/>
          <p:nvPr/>
        </p:nvSpPr>
        <p:spPr>
          <a:xfrm>
            <a:off x="833900" y="3428100"/>
            <a:ext cx="2686800" cy="468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s" sz="900" b="1">
                <a:solidFill>
                  <a:srgbClr val="434343"/>
                </a:solidFill>
                <a:latin typeface="Anaheim"/>
                <a:ea typeface="Anaheim"/>
                <a:cs typeface="Anaheim"/>
                <a:sym typeface="Anaheim"/>
              </a:rPr>
              <a:t>CREDITS</a:t>
            </a:r>
            <a:r>
              <a:rPr lang="es" sz="900">
                <a:solidFill>
                  <a:srgbClr val="434343"/>
                </a:solidFill>
                <a:latin typeface="Anaheim"/>
                <a:ea typeface="Anaheim"/>
                <a:cs typeface="Anaheim"/>
                <a:sym typeface="Anaheim"/>
              </a:rPr>
              <a:t>: This presentation template was created by </a:t>
            </a:r>
            <a:r>
              <a:rPr lang="es" sz="900" b="1">
                <a:solidFill>
                  <a:srgbClr val="434343"/>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s" sz="900">
                <a:solidFill>
                  <a:srgbClr val="434343"/>
                </a:solidFill>
                <a:latin typeface="Anaheim"/>
                <a:ea typeface="Anaheim"/>
                <a:cs typeface="Anaheim"/>
                <a:sym typeface="Anaheim"/>
              </a:rPr>
              <a:t>, including icons by </a:t>
            </a:r>
            <a:r>
              <a:rPr lang="es" sz="900" b="1">
                <a:solidFill>
                  <a:srgbClr val="434343"/>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s" sz="900">
                <a:solidFill>
                  <a:srgbClr val="434343"/>
                </a:solidFill>
                <a:latin typeface="Anaheim"/>
                <a:ea typeface="Anaheim"/>
                <a:cs typeface="Anaheim"/>
                <a:sym typeface="Anaheim"/>
              </a:rPr>
              <a:t>, and infographics &amp; images by </a:t>
            </a:r>
            <a:r>
              <a:rPr lang="es" sz="900" b="1">
                <a:solidFill>
                  <a:srgbClr val="434343"/>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r>
              <a:rPr lang="es" sz="900" b="1">
                <a:solidFill>
                  <a:srgbClr val="434343"/>
                </a:solidFill>
                <a:latin typeface="Anaheim"/>
                <a:ea typeface="Anaheim"/>
                <a:cs typeface="Anaheim"/>
                <a:sym typeface="Anaheim"/>
              </a:rPr>
              <a:t> </a:t>
            </a:r>
            <a:r>
              <a:rPr lang="es" sz="900">
                <a:solidFill>
                  <a:srgbClr val="434343"/>
                </a:solidFill>
                <a:latin typeface="Anaheim"/>
                <a:ea typeface="Anaheim"/>
                <a:cs typeface="Anaheim"/>
                <a:sym typeface="Anaheim"/>
              </a:rPr>
              <a:t>and illustrations by</a:t>
            </a:r>
            <a:r>
              <a:rPr lang="es" sz="900" b="1">
                <a:solidFill>
                  <a:srgbClr val="434343"/>
                </a:solidFill>
                <a:latin typeface="Anaheim"/>
                <a:ea typeface="Anaheim"/>
                <a:cs typeface="Anaheim"/>
                <a:sym typeface="Anaheim"/>
              </a:rPr>
              <a:t> </a:t>
            </a:r>
            <a:r>
              <a:rPr lang="es" sz="900" b="1">
                <a:solidFill>
                  <a:schemeClr val="hlink"/>
                </a:solidFill>
                <a:uFill>
                  <a:noFill/>
                </a:uFill>
                <a:latin typeface="Anaheim"/>
                <a:ea typeface="Anaheim"/>
                <a:cs typeface="Anaheim"/>
                <a:sym typeface="Anaheim"/>
                <a:hlinkClick r:id="rId5"/>
              </a:rPr>
              <a:t>Storyset</a:t>
            </a:r>
            <a:endParaRPr sz="700" b="1">
              <a:solidFill>
                <a:srgbClr val="434343"/>
              </a:solidFill>
              <a:latin typeface="Anaheim"/>
              <a:ea typeface="Anaheim"/>
              <a:cs typeface="Anaheim"/>
              <a:sym typeface="Anaheim"/>
            </a:endParaRPr>
          </a:p>
        </p:txBody>
      </p:sp>
      <p:sp>
        <p:nvSpPr>
          <p:cNvPr id="151" name="Google Shape;151;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TEXT">
  <p:cSld name="CUSTOM_7_1">
    <p:bg>
      <p:bgPr>
        <a:solidFill>
          <a:schemeClr val="dk1"/>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subTitle" idx="1"/>
          </p:nvPr>
        </p:nvSpPr>
        <p:spPr>
          <a:xfrm flipH="1">
            <a:off x="889350" y="1030050"/>
            <a:ext cx="7409100" cy="28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Font typeface="Josefin Slab"/>
              <a:buAutoNum type="arabicPeriod"/>
              <a:defRPr sz="1100">
                <a:latin typeface="Anaheim"/>
                <a:ea typeface="Anaheim"/>
                <a:cs typeface="Anaheim"/>
                <a:sym typeface="Anaheim"/>
              </a:defRPr>
            </a:lvl1pPr>
            <a:lvl2pPr lvl="1"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2pPr>
            <a:lvl3pPr lvl="2"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3pPr>
            <a:lvl4pPr lvl="3"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4pPr>
            <a:lvl5pPr lvl="4"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5pPr>
            <a:lvl6pPr lvl="5"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6pPr>
            <a:lvl7pPr lvl="6" algn="ctr" rtl="0">
              <a:lnSpc>
                <a:spcPct val="100000"/>
              </a:lnSpc>
              <a:spcBef>
                <a:spcPts val="0"/>
              </a:spcBef>
              <a:spcAft>
                <a:spcPts val="0"/>
              </a:spcAft>
              <a:buSzPts val="1400"/>
              <a:buFont typeface="Josefin Slab SemiBold"/>
              <a:buAutoNum type="arabicPeriod"/>
              <a:defRPr sz="1400">
                <a:latin typeface="Josefin Slab"/>
                <a:ea typeface="Josefin Slab"/>
                <a:cs typeface="Josefin Slab"/>
                <a:sym typeface="Josefin Slab"/>
              </a:defRPr>
            </a:lvl7pPr>
            <a:lvl8pPr lvl="7" algn="ctr" rtl="0">
              <a:lnSpc>
                <a:spcPct val="100000"/>
              </a:lnSpc>
              <a:spcBef>
                <a:spcPts val="0"/>
              </a:spcBef>
              <a:spcAft>
                <a:spcPts val="0"/>
              </a:spcAft>
              <a:buSzPts val="1400"/>
              <a:buFont typeface="Josefin Slab SemiBold"/>
              <a:buAutoNum type="alphaLcPeriod"/>
              <a:defRPr sz="1400">
                <a:latin typeface="Josefin Slab"/>
                <a:ea typeface="Josefin Slab"/>
                <a:cs typeface="Josefin Slab"/>
                <a:sym typeface="Josefin Slab"/>
              </a:defRPr>
            </a:lvl8pPr>
            <a:lvl9pPr lvl="8" algn="ctr" rtl="0">
              <a:lnSpc>
                <a:spcPct val="100000"/>
              </a:lnSpc>
              <a:spcBef>
                <a:spcPts val="0"/>
              </a:spcBef>
              <a:spcAft>
                <a:spcPts val="0"/>
              </a:spcAft>
              <a:buSzPts val="1400"/>
              <a:buFont typeface="Josefin Slab SemiBold"/>
              <a:buAutoNum type="romanLcPeriod"/>
              <a:defRPr sz="1400">
                <a:latin typeface="Josefin Slab"/>
                <a:ea typeface="Josefin Slab"/>
                <a:cs typeface="Josefin Slab"/>
                <a:sym typeface="Josefin Slab"/>
              </a:defRPr>
            </a:lvl9pPr>
          </a:lstStyle>
          <a:p>
            <a:endParaRPr/>
          </a:p>
        </p:txBody>
      </p:sp>
      <p:sp>
        <p:nvSpPr>
          <p:cNvPr id="15" name="Google Shape;15;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16" name="Google Shape;16;p3"/>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ctrTitle"/>
          </p:nvPr>
        </p:nvSpPr>
        <p:spPr>
          <a:xfrm>
            <a:off x="184480" y="381100"/>
            <a:ext cx="6678300" cy="481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rgbClr val="2D406A"/>
              </a:buClr>
              <a:buSzPts val="3000"/>
              <a:buNone/>
              <a:defRPr sz="2400" b="0">
                <a:latin typeface="Staatliches"/>
                <a:ea typeface="Staatliches"/>
                <a:cs typeface="Staatliches"/>
                <a:sym typeface="Staatliches"/>
              </a:defRPr>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12_1_1">
    <p:bg>
      <p:bgPr>
        <a:solidFill>
          <a:schemeClr val="dk1"/>
        </a:solidFill>
        <a:effectLst/>
      </p:bgPr>
    </p:bg>
    <p:spTree>
      <p:nvGrpSpPr>
        <p:cNvPr id="1" name="Shape 152"/>
        <p:cNvGrpSpPr/>
        <p:nvPr/>
      </p:nvGrpSpPr>
      <p:grpSpPr>
        <a:xfrm>
          <a:off x="0" y="0"/>
          <a:ext cx="0" cy="0"/>
          <a:chOff x="0" y="0"/>
          <a:chExt cx="0" cy="0"/>
        </a:xfrm>
      </p:grpSpPr>
      <p:sp>
        <p:nvSpPr>
          <p:cNvPr id="153" name="Google Shape;153;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DF3E5">
            <a:alpha val="29620"/>
          </a:srgbClr>
        </a:solidFill>
        <a:effectLst/>
      </p:bgPr>
    </p:bg>
    <p:spTree>
      <p:nvGrpSpPr>
        <p:cNvPr id="1" name="Shape 154"/>
        <p:cNvGrpSpPr/>
        <p:nvPr/>
      </p:nvGrpSpPr>
      <p:grpSpPr>
        <a:xfrm>
          <a:off x="0" y="0"/>
          <a:ext cx="0" cy="0"/>
          <a:chOff x="0" y="0"/>
          <a:chExt cx="0" cy="0"/>
        </a:xfrm>
      </p:grpSpPr>
      <p:sp>
        <p:nvSpPr>
          <p:cNvPr id="155" name="Google Shape;155;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6"/>
        <p:cNvGrpSpPr/>
        <p:nvPr/>
      </p:nvGrpSpPr>
      <p:grpSpPr>
        <a:xfrm>
          <a:off x="0" y="0"/>
          <a:ext cx="0" cy="0"/>
          <a:chOff x="0" y="0"/>
          <a:chExt cx="0" cy="0"/>
        </a:xfrm>
      </p:grpSpPr>
      <p:sp>
        <p:nvSpPr>
          <p:cNvPr id="157" name="Google Shape;157;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8" name="Google Shape;158;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9" name="Google Shape;159;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0"/>
        <p:cNvGrpSpPr/>
        <p:nvPr/>
      </p:nvGrpSpPr>
      <p:grpSpPr>
        <a:xfrm>
          <a:off x="0" y="0"/>
          <a:ext cx="0" cy="0"/>
          <a:chOff x="0" y="0"/>
          <a:chExt cx="0" cy="0"/>
        </a:xfrm>
      </p:grpSpPr>
      <p:sp>
        <p:nvSpPr>
          <p:cNvPr id="161" name="Google Shape;161;p2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2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9250" rtl="0">
              <a:spcBef>
                <a:spcPts val="0"/>
              </a:spcBef>
              <a:spcAft>
                <a:spcPts val="0"/>
              </a:spcAft>
              <a:buSzPts val="1900"/>
              <a:buChar char="●"/>
              <a:defRPr/>
            </a:lvl1pPr>
            <a:lvl2pPr marL="914400" lvl="1" indent="-349250" rtl="0">
              <a:spcBef>
                <a:spcPts val="1600"/>
              </a:spcBef>
              <a:spcAft>
                <a:spcPts val="0"/>
              </a:spcAft>
              <a:buSzPts val="1900"/>
              <a:buChar char="○"/>
              <a:defRPr/>
            </a:lvl2pPr>
            <a:lvl3pPr marL="1371600" lvl="2" indent="-349250" rtl="0">
              <a:spcBef>
                <a:spcPts val="1600"/>
              </a:spcBef>
              <a:spcAft>
                <a:spcPts val="0"/>
              </a:spcAft>
              <a:buSzPts val="19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63" name="Google Shape;16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4"/>
        <p:cNvGrpSpPr/>
        <p:nvPr/>
      </p:nvGrpSpPr>
      <p:grpSpPr>
        <a:xfrm>
          <a:off x="0" y="0"/>
          <a:ext cx="0" cy="0"/>
          <a:chOff x="0" y="0"/>
          <a:chExt cx="0" cy="0"/>
        </a:xfrm>
      </p:grpSpPr>
      <p:cxnSp>
        <p:nvCxnSpPr>
          <p:cNvPr id="165" name="Google Shape;165;p2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166" name="Google Shape;166;p25"/>
          <p:cNvSpPr txBox="1">
            <a:spLocks noGrp="1"/>
          </p:cNvSpPr>
          <p:nvPr>
            <p:ph type="title"/>
          </p:nvPr>
        </p:nvSpPr>
        <p:spPr>
          <a:xfrm>
            <a:off x="311700" y="372500"/>
            <a:ext cx="8520600" cy="7335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7" name="Google Shape;167;p2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68" name="Google Shape;168;p2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69" name="Google Shape;169;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4">
    <p:bg>
      <p:bgPr>
        <a:solidFill>
          <a:schemeClr val="dk1"/>
        </a:solidFill>
        <a:effectLst/>
      </p:bgPr>
    </p:bg>
    <p:spTree>
      <p:nvGrpSpPr>
        <p:cNvPr id="1" name="Shape 19"/>
        <p:cNvGrpSpPr/>
        <p:nvPr/>
      </p:nvGrpSpPr>
      <p:grpSpPr>
        <a:xfrm>
          <a:off x="0" y="0"/>
          <a:ext cx="0" cy="0"/>
          <a:chOff x="0" y="0"/>
          <a:chExt cx="0" cy="0"/>
        </a:xfrm>
      </p:grpSpPr>
      <p:sp>
        <p:nvSpPr>
          <p:cNvPr id="20" name="Google Shape;20;p4"/>
          <p:cNvSpPr txBox="1">
            <a:spLocks noGrp="1"/>
          </p:cNvSpPr>
          <p:nvPr>
            <p:ph type="ctrTitle"/>
          </p:nvPr>
        </p:nvSpPr>
        <p:spPr>
          <a:xfrm>
            <a:off x="3782800" y="1657625"/>
            <a:ext cx="21273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1" name="Google Shape;21;p4"/>
          <p:cNvSpPr txBox="1">
            <a:spLocks noGrp="1"/>
          </p:cNvSpPr>
          <p:nvPr>
            <p:ph type="ctrTitle" idx="2"/>
          </p:nvPr>
        </p:nvSpPr>
        <p:spPr>
          <a:xfrm>
            <a:off x="3782800" y="3482450"/>
            <a:ext cx="23094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2" name="Google Shape;22;p4"/>
          <p:cNvSpPr txBox="1">
            <a:spLocks noGrp="1"/>
          </p:cNvSpPr>
          <p:nvPr>
            <p:ph type="ctrTitle" idx="3"/>
          </p:nvPr>
        </p:nvSpPr>
        <p:spPr>
          <a:xfrm>
            <a:off x="6235575" y="1657625"/>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3" name="Google Shape;23;p4"/>
          <p:cNvSpPr txBox="1">
            <a:spLocks noGrp="1"/>
          </p:cNvSpPr>
          <p:nvPr>
            <p:ph type="ctrTitle" idx="4"/>
          </p:nvPr>
        </p:nvSpPr>
        <p:spPr>
          <a:xfrm>
            <a:off x="6235575" y="3482450"/>
            <a:ext cx="2253600" cy="32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1200"/>
              <a:buNone/>
              <a:defRPr sz="2400" b="0">
                <a:latin typeface="Staatliches"/>
                <a:ea typeface="Staatliches"/>
                <a:cs typeface="Staatliches"/>
                <a:sym typeface="Staatliches"/>
              </a:defRPr>
            </a:lvl1pPr>
            <a:lvl2pPr lvl="1" rtl="0">
              <a:spcBef>
                <a:spcPts val="0"/>
              </a:spcBef>
              <a:spcAft>
                <a:spcPts val="0"/>
              </a:spcAft>
              <a:buClr>
                <a:schemeClr val="dk1"/>
              </a:buClr>
              <a:buSzPts val="1200"/>
              <a:buNone/>
              <a:defRPr sz="1200" b="0">
                <a:solidFill>
                  <a:schemeClr val="dk1"/>
                </a:solidFill>
              </a:defRPr>
            </a:lvl2pPr>
            <a:lvl3pPr lvl="2" rtl="0">
              <a:spcBef>
                <a:spcPts val="0"/>
              </a:spcBef>
              <a:spcAft>
                <a:spcPts val="0"/>
              </a:spcAft>
              <a:buClr>
                <a:schemeClr val="dk1"/>
              </a:buClr>
              <a:buSzPts val="1200"/>
              <a:buNone/>
              <a:defRPr sz="1200" b="0">
                <a:solidFill>
                  <a:schemeClr val="dk1"/>
                </a:solidFill>
              </a:defRPr>
            </a:lvl3pPr>
            <a:lvl4pPr lvl="3" rtl="0">
              <a:spcBef>
                <a:spcPts val="0"/>
              </a:spcBef>
              <a:spcAft>
                <a:spcPts val="0"/>
              </a:spcAft>
              <a:buClr>
                <a:schemeClr val="dk1"/>
              </a:buClr>
              <a:buSzPts val="1200"/>
              <a:buNone/>
              <a:defRPr sz="1200" b="0">
                <a:solidFill>
                  <a:schemeClr val="dk1"/>
                </a:solidFill>
              </a:defRPr>
            </a:lvl4pPr>
            <a:lvl5pPr lvl="4" rtl="0">
              <a:spcBef>
                <a:spcPts val="0"/>
              </a:spcBef>
              <a:spcAft>
                <a:spcPts val="0"/>
              </a:spcAft>
              <a:buClr>
                <a:schemeClr val="dk1"/>
              </a:buClr>
              <a:buSzPts val="1200"/>
              <a:buNone/>
              <a:defRPr sz="1200" b="0">
                <a:solidFill>
                  <a:schemeClr val="dk1"/>
                </a:solidFill>
              </a:defRPr>
            </a:lvl5pPr>
            <a:lvl6pPr lvl="5" rtl="0">
              <a:spcBef>
                <a:spcPts val="0"/>
              </a:spcBef>
              <a:spcAft>
                <a:spcPts val="0"/>
              </a:spcAft>
              <a:buClr>
                <a:schemeClr val="dk1"/>
              </a:buClr>
              <a:buSzPts val="1200"/>
              <a:buNone/>
              <a:defRPr sz="1200" b="0">
                <a:solidFill>
                  <a:schemeClr val="dk1"/>
                </a:solidFill>
              </a:defRPr>
            </a:lvl6pPr>
            <a:lvl7pPr lvl="6" rtl="0">
              <a:spcBef>
                <a:spcPts val="0"/>
              </a:spcBef>
              <a:spcAft>
                <a:spcPts val="0"/>
              </a:spcAft>
              <a:buClr>
                <a:schemeClr val="dk1"/>
              </a:buClr>
              <a:buSzPts val="1200"/>
              <a:buNone/>
              <a:defRPr sz="1200" b="0">
                <a:solidFill>
                  <a:schemeClr val="dk1"/>
                </a:solidFill>
              </a:defRPr>
            </a:lvl7pPr>
            <a:lvl8pPr lvl="7" rtl="0">
              <a:spcBef>
                <a:spcPts val="0"/>
              </a:spcBef>
              <a:spcAft>
                <a:spcPts val="0"/>
              </a:spcAft>
              <a:buClr>
                <a:schemeClr val="dk1"/>
              </a:buClr>
              <a:buSzPts val="1200"/>
              <a:buNone/>
              <a:defRPr sz="1200" b="0">
                <a:solidFill>
                  <a:schemeClr val="dk1"/>
                </a:solidFill>
              </a:defRPr>
            </a:lvl8pPr>
            <a:lvl9pPr lvl="8" rtl="0">
              <a:spcBef>
                <a:spcPts val="0"/>
              </a:spcBef>
              <a:spcAft>
                <a:spcPts val="0"/>
              </a:spcAft>
              <a:buClr>
                <a:schemeClr val="dk1"/>
              </a:buClr>
              <a:buSzPts val="1200"/>
              <a:buNone/>
              <a:defRPr sz="1200" b="0">
                <a:solidFill>
                  <a:schemeClr val="dk1"/>
                </a:solidFill>
              </a:defRPr>
            </a:lvl9pPr>
          </a:lstStyle>
          <a:p>
            <a:endParaRPr/>
          </a:p>
        </p:txBody>
      </p:sp>
      <p:sp>
        <p:nvSpPr>
          <p:cNvPr id="24" name="Google Shape;24;p4"/>
          <p:cNvSpPr txBox="1">
            <a:spLocks noGrp="1"/>
          </p:cNvSpPr>
          <p:nvPr>
            <p:ph type="subTitle" idx="1"/>
          </p:nvPr>
        </p:nvSpPr>
        <p:spPr>
          <a:xfrm>
            <a:off x="3782800"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5" name="Google Shape;25;p4"/>
          <p:cNvSpPr txBox="1">
            <a:spLocks noGrp="1"/>
          </p:cNvSpPr>
          <p:nvPr>
            <p:ph type="subTitle" idx="5"/>
          </p:nvPr>
        </p:nvSpPr>
        <p:spPr>
          <a:xfrm>
            <a:off x="3782800"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6" name="Google Shape;26;p4"/>
          <p:cNvSpPr txBox="1">
            <a:spLocks noGrp="1"/>
          </p:cNvSpPr>
          <p:nvPr>
            <p:ph type="subTitle" idx="6"/>
          </p:nvPr>
        </p:nvSpPr>
        <p:spPr>
          <a:xfrm>
            <a:off x="6235575" y="183720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None/>
              <a:defRPr/>
            </a:lvl1pPr>
            <a:lvl2pPr lvl="1" rtl="0">
              <a:lnSpc>
                <a:spcPct val="100000"/>
              </a:lnSpc>
              <a:spcBef>
                <a:spcPts val="0"/>
              </a:spcBef>
              <a:spcAft>
                <a:spcPts val="0"/>
              </a:spcAft>
              <a:buClr>
                <a:schemeClr val="dk1"/>
              </a:buClr>
              <a:buSzPts val="1000"/>
              <a:buNone/>
              <a:defRPr sz="1000">
                <a:solidFill>
                  <a:schemeClr val="dk1"/>
                </a:solidFill>
              </a:defRPr>
            </a:lvl2pPr>
            <a:lvl3pPr lvl="2" rtl="0">
              <a:lnSpc>
                <a:spcPct val="100000"/>
              </a:lnSpc>
              <a:spcBef>
                <a:spcPts val="0"/>
              </a:spcBef>
              <a:spcAft>
                <a:spcPts val="0"/>
              </a:spcAft>
              <a:buClr>
                <a:schemeClr val="dk1"/>
              </a:buClr>
              <a:buSzPts val="1000"/>
              <a:buNone/>
              <a:defRPr sz="1000">
                <a:solidFill>
                  <a:schemeClr val="dk1"/>
                </a:solidFill>
              </a:defRPr>
            </a:lvl3pPr>
            <a:lvl4pPr lvl="3" rtl="0">
              <a:lnSpc>
                <a:spcPct val="100000"/>
              </a:lnSpc>
              <a:spcBef>
                <a:spcPts val="0"/>
              </a:spcBef>
              <a:spcAft>
                <a:spcPts val="0"/>
              </a:spcAft>
              <a:buClr>
                <a:schemeClr val="dk1"/>
              </a:buClr>
              <a:buSzPts val="1000"/>
              <a:buNone/>
              <a:defRPr sz="1000">
                <a:solidFill>
                  <a:schemeClr val="dk1"/>
                </a:solidFill>
              </a:defRPr>
            </a:lvl4pPr>
            <a:lvl5pPr lvl="4" rtl="0">
              <a:lnSpc>
                <a:spcPct val="100000"/>
              </a:lnSpc>
              <a:spcBef>
                <a:spcPts val="0"/>
              </a:spcBef>
              <a:spcAft>
                <a:spcPts val="0"/>
              </a:spcAft>
              <a:buClr>
                <a:schemeClr val="dk1"/>
              </a:buClr>
              <a:buSzPts val="1000"/>
              <a:buNone/>
              <a:defRPr sz="1000">
                <a:solidFill>
                  <a:schemeClr val="dk1"/>
                </a:solidFill>
              </a:defRPr>
            </a:lvl5pPr>
            <a:lvl6pPr lvl="5" rtl="0">
              <a:lnSpc>
                <a:spcPct val="100000"/>
              </a:lnSpc>
              <a:spcBef>
                <a:spcPts val="0"/>
              </a:spcBef>
              <a:spcAft>
                <a:spcPts val="0"/>
              </a:spcAft>
              <a:buClr>
                <a:schemeClr val="dk1"/>
              </a:buClr>
              <a:buSzPts val="1000"/>
              <a:buNone/>
              <a:defRPr sz="1000">
                <a:solidFill>
                  <a:schemeClr val="dk1"/>
                </a:solidFill>
              </a:defRPr>
            </a:lvl6pPr>
            <a:lvl7pPr lvl="6" rtl="0">
              <a:lnSpc>
                <a:spcPct val="100000"/>
              </a:lnSpc>
              <a:spcBef>
                <a:spcPts val="0"/>
              </a:spcBef>
              <a:spcAft>
                <a:spcPts val="0"/>
              </a:spcAft>
              <a:buClr>
                <a:schemeClr val="dk1"/>
              </a:buClr>
              <a:buSzPts val="1000"/>
              <a:buNone/>
              <a:defRPr sz="1000">
                <a:solidFill>
                  <a:schemeClr val="dk1"/>
                </a:solidFill>
              </a:defRPr>
            </a:lvl7pPr>
            <a:lvl8pPr lvl="7" rtl="0">
              <a:lnSpc>
                <a:spcPct val="100000"/>
              </a:lnSpc>
              <a:spcBef>
                <a:spcPts val="0"/>
              </a:spcBef>
              <a:spcAft>
                <a:spcPts val="0"/>
              </a:spcAft>
              <a:buClr>
                <a:schemeClr val="dk1"/>
              </a:buClr>
              <a:buSzPts val="1000"/>
              <a:buNone/>
              <a:defRPr sz="1000">
                <a:solidFill>
                  <a:schemeClr val="dk1"/>
                </a:solidFill>
              </a:defRPr>
            </a:lvl8pPr>
            <a:lvl9pPr lvl="8"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27" name="Google Shape;27;p4"/>
          <p:cNvSpPr txBox="1">
            <a:spLocks noGrp="1"/>
          </p:cNvSpPr>
          <p:nvPr>
            <p:ph type="subTitle" idx="7"/>
          </p:nvPr>
        </p:nvSpPr>
        <p:spPr>
          <a:xfrm>
            <a:off x="6235575" y="3659793"/>
            <a:ext cx="1899900" cy="50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CBF4A"/>
              </a:buClr>
              <a:buSzPts val="1000"/>
              <a:buNone/>
              <a:defRPr/>
            </a:lvl1pPr>
            <a:lvl2pPr lvl="1" rtl="0">
              <a:lnSpc>
                <a:spcPct val="100000"/>
              </a:lnSpc>
              <a:spcBef>
                <a:spcPts val="0"/>
              </a:spcBef>
              <a:spcAft>
                <a:spcPts val="0"/>
              </a:spcAft>
              <a:buClr>
                <a:srgbClr val="FCBF4A"/>
              </a:buClr>
              <a:buSzPts val="1000"/>
              <a:buNone/>
              <a:defRPr sz="1000">
                <a:solidFill>
                  <a:srgbClr val="FCBF4A"/>
                </a:solidFill>
              </a:defRPr>
            </a:lvl2pPr>
            <a:lvl3pPr lvl="2" rtl="0">
              <a:lnSpc>
                <a:spcPct val="100000"/>
              </a:lnSpc>
              <a:spcBef>
                <a:spcPts val="0"/>
              </a:spcBef>
              <a:spcAft>
                <a:spcPts val="0"/>
              </a:spcAft>
              <a:buClr>
                <a:srgbClr val="FCBF4A"/>
              </a:buClr>
              <a:buSzPts val="1000"/>
              <a:buNone/>
              <a:defRPr sz="1000">
                <a:solidFill>
                  <a:srgbClr val="FCBF4A"/>
                </a:solidFill>
              </a:defRPr>
            </a:lvl3pPr>
            <a:lvl4pPr lvl="3" rtl="0">
              <a:lnSpc>
                <a:spcPct val="100000"/>
              </a:lnSpc>
              <a:spcBef>
                <a:spcPts val="0"/>
              </a:spcBef>
              <a:spcAft>
                <a:spcPts val="0"/>
              </a:spcAft>
              <a:buClr>
                <a:srgbClr val="FCBF4A"/>
              </a:buClr>
              <a:buSzPts val="1000"/>
              <a:buNone/>
              <a:defRPr sz="1000">
                <a:solidFill>
                  <a:srgbClr val="FCBF4A"/>
                </a:solidFill>
              </a:defRPr>
            </a:lvl4pPr>
            <a:lvl5pPr lvl="4" rtl="0">
              <a:lnSpc>
                <a:spcPct val="100000"/>
              </a:lnSpc>
              <a:spcBef>
                <a:spcPts val="0"/>
              </a:spcBef>
              <a:spcAft>
                <a:spcPts val="0"/>
              </a:spcAft>
              <a:buClr>
                <a:srgbClr val="FCBF4A"/>
              </a:buClr>
              <a:buSzPts val="1000"/>
              <a:buNone/>
              <a:defRPr sz="1000">
                <a:solidFill>
                  <a:srgbClr val="FCBF4A"/>
                </a:solidFill>
              </a:defRPr>
            </a:lvl5pPr>
            <a:lvl6pPr lvl="5" rtl="0">
              <a:lnSpc>
                <a:spcPct val="100000"/>
              </a:lnSpc>
              <a:spcBef>
                <a:spcPts val="0"/>
              </a:spcBef>
              <a:spcAft>
                <a:spcPts val="0"/>
              </a:spcAft>
              <a:buClr>
                <a:srgbClr val="FCBF4A"/>
              </a:buClr>
              <a:buSzPts val="1000"/>
              <a:buNone/>
              <a:defRPr sz="1000">
                <a:solidFill>
                  <a:srgbClr val="FCBF4A"/>
                </a:solidFill>
              </a:defRPr>
            </a:lvl6pPr>
            <a:lvl7pPr lvl="6" rtl="0">
              <a:lnSpc>
                <a:spcPct val="100000"/>
              </a:lnSpc>
              <a:spcBef>
                <a:spcPts val="0"/>
              </a:spcBef>
              <a:spcAft>
                <a:spcPts val="0"/>
              </a:spcAft>
              <a:buClr>
                <a:srgbClr val="FCBF4A"/>
              </a:buClr>
              <a:buSzPts val="1000"/>
              <a:buNone/>
              <a:defRPr sz="1000">
                <a:solidFill>
                  <a:srgbClr val="FCBF4A"/>
                </a:solidFill>
              </a:defRPr>
            </a:lvl7pPr>
            <a:lvl8pPr lvl="7" rtl="0">
              <a:lnSpc>
                <a:spcPct val="100000"/>
              </a:lnSpc>
              <a:spcBef>
                <a:spcPts val="0"/>
              </a:spcBef>
              <a:spcAft>
                <a:spcPts val="0"/>
              </a:spcAft>
              <a:buClr>
                <a:srgbClr val="FCBF4A"/>
              </a:buClr>
              <a:buSzPts val="1000"/>
              <a:buNone/>
              <a:defRPr sz="1000">
                <a:solidFill>
                  <a:srgbClr val="FCBF4A"/>
                </a:solidFill>
              </a:defRPr>
            </a:lvl8pPr>
            <a:lvl9pPr lvl="8" rtl="0">
              <a:lnSpc>
                <a:spcPct val="100000"/>
              </a:lnSpc>
              <a:spcBef>
                <a:spcPts val="0"/>
              </a:spcBef>
              <a:spcAft>
                <a:spcPts val="0"/>
              </a:spcAft>
              <a:buClr>
                <a:srgbClr val="FCBF4A"/>
              </a:buClr>
              <a:buSzPts val="1000"/>
              <a:buNone/>
              <a:defRPr sz="1000">
                <a:solidFill>
                  <a:srgbClr val="FCBF4A"/>
                </a:solidFill>
              </a:defRPr>
            </a:lvl9pPr>
          </a:lstStyle>
          <a:p>
            <a:endParaRPr/>
          </a:p>
        </p:txBody>
      </p:sp>
      <p:sp>
        <p:nvSpPr>
          <p:cNvPr id="28" name="Google Shape;28;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TEXT 1">
  <p:cSld name="CUSTOM_14_1">
    <p:bg>
      <p:bgPr>
        <a:solidFill>
          <a:schemeClr val="dk1"/>
        </a:solidFill>
        <a:effectLst/>
      </p:bgPr>
    </p:bg>
    <p:spTree>
      <p:nvGrpSpPr>
        <p:cNvPr id="1" name="Shape 29"/>
        <p:cNvGrpSpPr/>
        <p:nvPr/>
      </p:nvGrpSpPr>
      <p:grpSpPr>
        <a:xfrm>
          <a:off x="0" y="0"/>
          <a:ext cx="0" cy="0"/>
          <a:chOff x="0" y="0"/>
          <a:chExt cx="0" cy="0"/>
        </a:xfrm>
      </p:grpSpPr>
      <p:sp>
        <p:nvSpPr>
          <p:cNvPr id="30" name="Google Shape;30;p5"/>
          <p:cNvSpPr/>
          <p:nvPr/>
        </p:nvSpPr>
        <p:spPr>
          <a:xfrm>
            <a:off x="1464755" y="1059200"/>
            <a:ext cx="6214500" cy="27186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txBox="1">
            <a:spLocks noGrp="1"/>
          </p:cNvSpPr>
          <p:nvPr>
            <p:ph type="ctrTitle"/>
          </p:nvPr>
        </p:nvSpPr>
        <p:spPr>
          <a:xfrm>
            <a:off x="2237395" y="1645788"/>
            <a:ext cx="4669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2D406A"/>
              </a:buClr>
              <a:buSzPts val="2400"/>
              <a:buNone/>
              <a:defRPr sz="2400" b="0">
                <a:latin typeface="Staatliches"/>
                <a:ea typeface="Staatliches"/>
                <a:cs typeface="Staatliches"/>
                <a:sym typeface="Staatliches"/>
              </a:defRPr>
            </a:lvl1pPr>
            <a:lvl2pPr lvl="1"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2pPr>
            <a:lvl3pPr lvl="2"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3pPr>
            <a:lvl4pPr lvl="3"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4pPr>
            <a:lvl5pPr lvl="4"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5pPr>
            <a:lvl6pPr lvl="5"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6pPr>
            <a:lvl7pPr lvl="6"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7pPr>
            <a:lvl8pPr lvl="7"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8pPr>
            <a:lvl9pPr lvl="8" algn="ctr" rtl="0">
              <a:spcBef>
                <a:spcPts val="0"/>
              </a:spcBef>
              <a:spcAft>
                <a:spcPts val="0"/>
              </a:spcAft>
              <a:buClr>
                <a:srgbClr val="2D406A"/>
              </a:buClr>
              <a:buSzPts val="2400"/>
              <a:buFont typeface="Anton"/>
              <a:buNone/>
              <a:defRPr sz="2400" b="0">
                <a:solidFill>
                  <a:srgbClr val="2D406A"/>
                </a:solidFill>
                <a:latin typeface="Anton"/>
                <a:ea typeface="Anton"/>
                <a:cs typeface="Anton"/>
                <a:sym typeface="Anton"/>
              </a:defRPr>
            </a:lvl9pPr>
          </a:lstStyle>
          <a:p>
            <a:endParaRPr/>
          </a:p>
        </p:txBody>
      </p:sp>
      <p:sp>
        <p:nvSpPr>
          <p:cNvPr id="32" name="Google Shape;32;p5"/>
          <p:cNvSpPr txBox="1">
            <a:spLocks noGrp="1"/>
          </p:cNvSpPr>
          <p:nvPr>
            <p:ph type="subTitle" idx="1"/>
          </p:nvPr>
        </p:nvSpPr>
        <p:spPr>
          <a:xfrm>
            <a:off x="2562675" y="2190023"/>
            <a:ext cx="4018200" cy="1307700"/>
          </a:xfrm>
          <a:prstGeom prst="rect">
            <a:avLst/>
          </a:prstGeom>
          <a:noFill/>
        </p:spPr>
        <p:txBody>
          <a:bodyPr spcFirstLastPara="1" wrap="square" lIns="91425" tIns="91425" rIns="91425" bIns="91425" anchor="t" anchorCtr="0">
            <a:noAutofit/>
          </a:bodyPr>
          <a:lstStyle>
            <a:lvl1pPr marR="72000" lvl="0" algn="ctr" rtl="0">
              <a:lnSpc>
                <a:spcPct val="100000"/>
              </a:lnSpc>
              <a:spcBef>
                <a:spcPts val="0"/>
              </a:spcBef>
              <a:spcAft>
                <a:spcPts val="0"/>
              </a:spcAft>
              <a:buClr>
                <a:srgbClr val="2D406A"/>
              </a:buClr>
              <a:buSzPts val="1100"/>
              <a:buFont typeface="Abel"/>
              <a:buNone/>
              <a:defRPr sz="1100">
                <a:latin typeface="Anaheim"/>
                <a:ea typeface="Anaheim"/>
                <a:cs typeface="Anaheim"/>
                <a:sym typeface="Anaheim"/>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33" name="Google Shape;33;p5"/>
          <p:cNvSpPr/>
          <p:nvPr/>
        </p:nvSpPr>
        <p:spPr>
          <a:xfrm>
            <a:off x="1555780" y="983325"/>
            <a:ext cx="6214500" cy="27186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16">
    <p:bg>
      <p:bgPr>
        <a:solidFill>
          <a:schemeClr val="dk1"/>
        </a:solidFill>
        <a:effectLst/>
      </p:bgPr>
    </p:bg>
    <p:spTree>
      <p:nvGrpSpPr>
        <p:cNvPr id="1" name="Shape 35"/>
        <p:cNvGrpSpPr/>
        <p:nvPr/>
      </p:nvGrpSpPr>
      <p:grpSpPr>
        <a:xfrm>
          <a:off x="0" y="0"/>
          <a:ext cx="0" cy="0"/>
          <a:chOff x="0" y="0"/>
          <a:chExt cx="0" cy="0"/>
        </a:xfrm>
      </p:grpSpPr>
      <p:grpSp>
        <p:nvGrpSpPr>
          <p:cNvPr id="36" name="Google Shape;36;p6"/>
          <p:cNvGrpSpPr/>
          <p:nvPr/>
        </p:nvGrpSpPr>
        <p:grpSpPr>
          <a:xfrm>
            <a:off x="33875" y="3046075"/>
            <a:ext cx="8195650" cy="465225"/>
            <a:chOff x="948275" y="3046075"/>
            <a:chExt cx="8195650" cy="465225"/>
          </a:xfrm>
        </p:grpSpPr>
        <p:sp>
          <p:nvSpPr>
            <p:cNvPr id="37" name="Google Shape;37;p6"/>
            <p:cNvSpPr/>
            <p:nvPr/>
          </p:nvSpPr>
          <p:spPr>
            <a:xfrm>
              <a:off x="948275" y="3103000"/>
              <a:ext cx="8076600" cy="4083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a:off x="1008525" y="3046075"/>
              <a:ext cx="8135400" cy="4083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6"/>
          <p:cNvSpPr txBox="1">
            <a:spLocks noGrp="1"/>
          </p:cNvSpPr>
          <p:nvPr>
            <p:ph type="ctrTitle"/>
          </p:nvPr>
        </p:nvSpPr>
        <p:spPr>
          <a:xfrm flipH="1">
            <a:off x="131375" y="3046150"/>
            <a:ext cx="7293900" cy="465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3F3F3"/>
              </a:buClr>
              <a:buSzPts val="2400"/>
              <a:buNone/>
              <a:defRPr sz="2400" b="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0" name="Google Shape;40;p6"/>
          <p:cNvSpPr txBox="1">
            <a:spLocks noGrp="1"/>
          </p:cNvSpPr>
          <p:nvPr>
            <p:ph type="subTitle" idx="1"/>
          </p:nvPr>
        </p:nvSpPr>
        <p:spPr>
          <a:xfrm flipH="1">
            <a:off x="283850" y="1951850"/>
            <a:ext cx="4137900" cy="100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3F3F3"/>
              </a:buClr>
              <a:buSzPts val="1800"/>
              <a:buFont typeface="Abel"/>
              <a:buNone/>
              <a:defRPr sz="2000"/>
            </a:lvl1pPr>
            <a:lvl2pPr lvl="1" rtl="0">
              <a:lnSpc>
                <a:spcPct val="100000"/>
              </a:lnSpc>
              <a:spcBef>
                <a:spcPts val="0"/>
              </a:spcBef>
              <a:spcAft>
                <a:spcPts val="0"/>
              </a:spcAft>
              <a:buClr>
                <a:schemeClr val="dk1"/>
              </a:buClr>
              <a:buSzPts val="19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9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a:endParaRPr/>
          </a:p>
        </p:txBody>
      </p:sp>
      <p:sp>
        <p:nvSpPr>
          <p:cNvPr id="41" name="Google Shape;41;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1">
  <p:cSld name="CUSTOM_16_3">
    <p:bg>
      <p:bgPr>
        <a:solidFill>
          <a:schemeClr val="dk1"/>
        </a:solidFill>
        <a:effectLst/>
      </p:bgPr>
    </p:bg>
    <p:spTree>
      <p:nvGrpSpPr>
        <p:cNvPr id="1" name="Shape 42"/>
        <p:cNvGrpSpPr/>
        <p:nvPr/>
      </p:nvGrpSpPr>
      <p:grpSpPr>
        <a:xfrm>
          <a:off x="0" y="0"/>
          <a:ext cx="0" cy="0"/>
          <a:chOff x="0" y="0"/>
          <a:chExt cx="0" cy="0"/>
        </a:xfrm>
      </p:grpSpPr>
      <p:grpSp>
        <p:nvGrpSpPr>
          <p:cNvPr id="43" name="Google Shape;43;p7"/>
          <p:cNvGrpSpPr/>
          <p:nvPr/>
        </p:nvGrpSpPr>
        <p:grpSpPr>
          <a:xfrm>
            <a:off x="33875" y="1141075"/>
            <a:ext cx="8195650" cy="465225"/>
            <a:chOff x="948275" y="3046075"/>
            <a:chExt cx="8195650" cy="465225"/>
          </a:xfrm>
        </p:grpSpPr>
        <p:sp>
          <p:nvSpPr>
            <p:cNvPr id="44" name="Google Shape;44;p7"/>
            <p:cNvSpPr/>
            <p:nvPr/>
          </p:nvSpPr>
          <p:spPr>
            <a:xfrm>
              <a:off x="948275" y="3103000"/>
              <a:ext cx="8076600" cy="4083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1008525" y="3046075"/>
              <a:ext cx="8135400" cy="4083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7"/>
          <p:cNvSpPr txBox="1">
            <a:spLocks noGrp="1"/>
          </p:cNvSpPr>
          <p:nvPr>
            <p:ph type="ctrTitle"/>
          </p:nvPr>
        </p:nvSpPr>
        <p:spPr>
          <a:xfrm flipH="1">
            <a:off x="131375" y="1141150"/>
            <a:ext cx="7293900" cy="4653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3F3F3"/>
              </a:buClr>
              <a:buSzPts val="2400"/>
              <a:buNone/>
              <a:defRPr sz="2400" b="0">
                <a:latin typeface="Staatliches"/>
                <a:ea typeface="Staatliches"/>
                <a:cs typeface="Staatliches"/>
                <a:sym typeface="Staatliches"/>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47" name="Google Shape;47;p7"/>
          <p:cNvSpPr txBox="1">
            <a:spLocks noGrp="1"/>
          </p:cNvSpPr>
          <p:nvPr>
            <p:ph type="subTitle" idx="1"/>
          </p:nvPr>
        </p:nvSpPr>
        <p:spPr>
          <a:xfrm flipH="1">
            <a:off x="283850" y="1951850"/>
            <a:ext cx="4137900" cy="100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3F3F3"/>
              </a:buClr>
              <a:buSzPts val="1800"/>
              <a:buFont typeface="Abel"/>
              <a:buNone/>
              <a:defRPr sz="2000"/>
            </a:lvl1pPr>
            <a:lvl2pPr lvl="1" rtl="0">
              <a:lnSpc>
                <a:spcPct val="100000"/>
              </a:lnSpc>
              <a:spcBef>
                <a:spcPts val="0"/>
              </a:spcBef>
              <a:spcAft>
                <a:spcPts val="0"/>
              </a:spcAft>
              <a:buClr>
                <a:schemeClr val="dk1"/>
              </a:buClr>
              <a:buSzPts val="1900"/>
              <a:buFont typeface="Abel"/>
              <a:buNone/>
              <a:defRPr>
                <a:solidFill>
                  <a:schemeClr val="dk1"/>
                </a:solidFill>
                <a:latin typeface="Abel"/>
                <a:ea typeface="Abel"/>
                <a:cs typeface="Abel"/>
                <a:sym typeface="Abel"/>
              </a:defRPr>
            </a:lvl2pPr>
            <a:lvl3pPr lvl="2" rtl="0">
              <a:lnSpc>
                <a:spcPct val="100000"/>
              </a:lnSpc>
              <a:spcBef>
                <a:spcPts val="0"/>
              </a:spcBef>
              <a:spcAft>
                <a:spcPts val="0"/>
              </a:spcAft>
              <a:buClr>
                <a:schemeClr val="dk1"/>
              </a:buClr>
              <a:buSzPts val="1900"/>
              <a:buFont typeface="Abel"/>
              <a:buNone/>
              <a:defRPr>
                <a:solidFill>
                  <a:schemeClr val="dk1"/>
                </a:solidFill>
                <a:latin typeface="Abel"/>
                <a:ea typeface="Abel"/>
                <a:cs typeface="Abel"/>
                <a:sym typeface="Abel"/>
              </a:defRPr>
            </a:lvl3pPr>
            <a:lvl4pPr lvl="3"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4pPr>
            <a:lvl5pPr lvl="4"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5pPr>
            <a:lvl6pPr lvl="5"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6pPr>
            <a:lvl7pPr lvl="6"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7pPr>
            <a:lvl8pPr lvl="7"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8pPr>
            <a:lvl9pPr lvl="8" rtl="0">
              <a:lnSpc>
                <a:spcPct val="100000"/>
              </a:lnSpc>
              <a:spcBef>
                <a:spcPts val="0"/>
              </a:spcBef>
              <a:spcAft>
                <a:spcPts val="0"/>
              </a:spcAft>
              <a:buClr>
                <a:schemeClr val="dk1"/>
              </a:buClr>
              <a:buSzPts val="1200"/>
              <a:buFont typeface="Abel"/>
              <a:buNone/>
              <a:defRPr>
                <a:solidFill>
                  <a:schemeClr val="dk1"/>
                </a:solidFill>
                <a:latin typeface="Abel"/>
                <a:ea typeface="Abel"/>
                <a:cs typeface="Abel"/>
                <a:sym typeface="Abel"/>
              </a:defRPr>
            </a:lvl9pPr>
          </a:lstStyle>
          <a:p>
            <a:endParaRPr/>
          </a:p>
        </p:txBody>
      </p:sp>
      <p:sp>
        <p:nvSpPr>
          <p:cNvPr id="48" name="Google Shape;48;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p:cSld name="CUSTOM_16_2">
    <p:bg>
      <p:bgPr>
        <a:solidFill>
          <a:schemeClr val="dk1"/>
        </a:solidFill>
        <a:effectLst/>
      </p:bgPr>
    </p:bg>
    <p:spTree>
      <p:nvGrpSpPr>
        <p:cNvPr id="1" name="Shape 49"/>
        <p:cNvGrpSpPr/>
        <p:nvPr/>
      </p:nvGrpSpPr>
      <p:grpSpPr>
        <a:xfrm>
          <a:off x="0" y="0"/>
          <a:ext cx="0" cy="0"/>
          <a:chOff x="0" y="0"/>
          <a:chExt cx="0" cy="0"/>
        </a:xfrm>
      </p:grpSpPr>
      <p:sp>
        <p:nvSpPr>
          <p:cNvPr id="50" name="Google Shape;50;p8"/>
          <p:cNvSpPr/>
          <p:nvPr/>
        </p:nvSpPr>
        <p:spPr>
          <a:xfrm>
            <a:off x="357150" y="876231"/>
            <a:ext cx="3715500" cy="34884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txBox="1">
            <a:spLocks noGrp="1"/>
          </p:cNvSpPr>
          <p:nvPr>
            <p:ph type="ctrTitle"/>
          </p:nvPr>
        </p:nvSpPr>
        <p:spPr>
          <a:xfrm>
            <a:off x="1456650" y="1715300"/>
            <a:ext cx="1745100" cy="11043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3F3F3"/>
              </a:buClr>
              <a:buSzPts val="3000"/>
              <a:buNone/>
              <a:defRPr sz="3600" b="0">
                <a:latin typeface="Staatliches"/>
                <a:ea typeface="Staatliches"/>
                <a:cs typeface="Staatliches"/>
                <a:sym typeface="Staatliches"/>
              </a:defRPr>
            </a:lvl1pPr>
            <a:lvl2pPr lvl="1"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52" name="Google Shape;52;p8"/>
          <p:cNvSpPr txBox="1">
            <a:spLocks noGrp="1"/>
          </p:cNvSpPr>
          <p:nvPr>
            <p:ph type="subTitle" idx="1"/>
          </p:nvPr>
        </p:nvSpPr>
        <p:spPr>
          <a:xfrm>
            <a:off x="889350" y="2819625"/>
            <a:ext cx="2312400" cy="1104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F3F3F3"/>
              </a:buClr>
              <a:buSzPts val="1400"/>
              <a:buNone/>
              <a:defRPr/>
            </a:lvl1pPr>
            <a:lvl2pPr lvl="1"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2pPr>
            <a:lvl3pPr lvl="2"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3pPr>
            <a:lvl4pPr lvl="3"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4pPr>
            <a:lvl5pPr lvl="4"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5pPr>
            <a:lvl6pPr lvl="5"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6pPr>
            <a:lvl7pPr lvl="6"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7pPr>
            <a:lvl8pPr lvl="7"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8pPr>
            <a:lvl9pPr lvl="8" rtl="0">
              <a:lnSpc>
                <a:spcPct val="100000"/>
              </a:lnSpc>
              <a:spcBef>
                <a:spcPts val="0"/>
              </a:spcBef>
              <a:spcAft>
                <a:spcPts val="0"/>
              </a:spcAft>
              <a:buClr>
                <a:schemeClr val="dk1"/>
              </a:buClr>
              <a:buSzPts val="3000"/>
              <a:buFont typeface="Unica One"/>
              <a:buNone/>
              <a:defRPr sz="3000">
                <a:solidFill>
                  <a:schemeClr val="dk1"/>
                </a:solidFill>
                <a:latin typeface="Unica One"/>
                <a:ea typeface="Unica One"/>
                <a:cs typeface="Unica One"/>
                <a:sym typeface="Unica One"/>
              </a:defRPr>
            </a:lvl9pPr>
          </a:lstStyle>
          <a:p>
            <a:endParaRPr/>
          </a:p>
        </p:txBody>
      </p:sp>
      <p:sp>
        <p:nvSpPr>
          <p:cNvPr id="53" name="Google Shape;53;p8"/>
          <p:cNvSpPr/>
          <p:nvPr/>
        </p:nvSpPr>
        <p:spPr>
          <a:xfrm>
            <a:off x="411569" y="778875"/>
            <a:ext cx="3715500" cy="3488400"/>
          </a:xfrm>
          <a:prstGeom prst="roundRect">
            <a:avLst>
              <a:gd name="adj" fmla="val 4313"/>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p:cSld name="CUSTOM_16_1">
    <p:bg>
      <p:bgPr>
        <a:solidFill>
          <a:schemeClr val="dk1"/>
        </a:solidFill>
        <a:effectLst/>
      </p:bgPr>
    </p:bg>
    <p:spTree>
      <p:nvGrpSpPr>
        <p:cNvPr id="1" name="Shape 55"/>
        <p:cNvGrpSpPr/>
        <p:nvPr/>
      </p:nvGrpSpPr>
      <p:grpSpPr>
        <a:xfrm>
          <a:off x="0" y="0"/>
          <a:ext cx="0" cy="0"/>
          <a:chOff x="0" y="0"/>
          <a:chExt cx="0" cy="0"/>
        </a:xfrm>
      </p:grpSpPr>
      <p:sp>
        <p:nvSpPr>
          <p:cNvPr id="56" name="Google Shape;56;p9"/>
          <p:cNvSpPr txBox="1">
            <a:spLocks noGrp="1"/>
          </p:cNvSpPr>
          <p:nvPr>
            <p:ph type="ctrTitle"/>
          </p:nvPr>
        </p:nvSpPr>
        <p:spPr>
          <a:xfrm>
            <a:off x="1477038" y="296092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57" name="Google Shape;57;p9"/>
          <p:cNvSpPr txBox="1">
            <a:spLocks noGrp="1"/>
          </p:cNvSpPr>
          <p:nvPr>
            <p:ph type="subTitle" idx="1"/>
          </p:nvPr>
        </p:nvSpPr>
        <p:spPr>
          <a:xfrm>
            <a:off x="1477050" y="3273500"/>
            <a:ext cx="2642400" cy="5685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58" name="Google Shape;58;p9"/>
          <p:cNvSpPr txBox="1">
            <a:spLocks noGrp="1"/>
          </p:cNvSpPr>
          <p:nvPr>
            <p:ph type="ctrTitle" idx="2"/>
          </p:nvPr>
        </p:nvSpPr>
        <p:spPr>
          <a:xfrm>
            <a:off x="4938415" y="2957875"/>
            <a:ext cx="25389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2D406A"/>
              </a:buClr>
              <a:buSzPts val="1600"/>
              <a:buNone/>
              <a:defRPr sz="1600" b="0">
                <a:latin typeface="Staatliches"/>
                <a:ea typeface="Staatliches"/>
                <a:cs typeface="Staatliches"/>
                <a:sym typeface="Staatliches"/>
              </a:defRPr>
            </a:lvl1pPr>
            <a:lvl2pPr lvl="1"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2pPr>
            <a:lvl3pPr lvl="2"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3pPr>
            <a:lvl4pPr lvl="3"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4pPr>
            <a:lvl5pPr lvl="4"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5pPr>
            <a:lvl6pPr lvl="5"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6pPr>
            <a:lvl7pPr lvl="6"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7pPr>
            <a:lvl8pPr lvl="7"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8pPr>
            <a:lvl9pPr lvl="8" algn="ctr" rtl="0">
              <a:spcBef>
                <a:spcPts val="0"/>
              </a:spcBef>
              <a:spcAft>
                <a:spcPts val="0"/>
              </a:spcAft>
              <a:buClr>
                <a:srgbClr val="2D406A"/>
              </a:buClr>
              <a:buSzPts val="1600"/>
              <a:buFont typeface="Anton"/>
              <a:buNone/>
              <a:defRPr sz="1600" b="0">
                <a:solidFill>
                  <a:srgbClr val="2D406A"/>
                </a:solidFill>
                <a:latin typeface="Anton"/>
                <a:ea typeface="Anton"/>
                <a:cs typeface="Anton"/>
                <a:sym typeface="Anton"/>
              </a:defRPr>
            </a:lvl9pPr>
          </a:lstStyle>
          <a:p>
            <a:endParaRPr/>
          </a:p>
        </p:txBody>
      </p:sp>
      <p:sp>
        <p:nvSpPr>
          <p:cNvPr id="59" name="Google Shape;59;p9"/>
          <p:cNvSpPr txBox="1">
            <a:spLocks noGrp="1"/>
          </p:cNvSpPr>
          <p:nvPr>
            <p:ph type="subTitle" idx="3"/>
          </p:nvPr>
        </p:nvSpPr>
        <p:spPr>
          <a:xfrm>
            <a:off x="4938421" y="3270450"/>
            <a:ext cx="2538900" cy="5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2D406A"/>
              </a:buClr>
              <a:buSzPts val="1100"/>
              <a:buFont typeface="Abel"/>
              <a:buNone/>
              <a:defRPr/>
            </a:lvl1pPr>
            <a:lvl2pPr lvl="1"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2pPr>
            <a:lvl3pPr lvl="2"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3pPr>
            <a:lvl4pPr lvl="3"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4pPr>
            <a:lvl5pPr lvl="4"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5pPr>
            <a:lvl6pPr lvl="5"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6pPr>
            <a:lvl7pPr lvl="6"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7pPr>
            <a:lvl8pPr lvl="7"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8pPr>
            <a:lvl9pPr lvl="8" algn="ctr" rtl="0">
              <a:lnSpc>
                <a:spcPct val="100000"/>
              </a:lnSpc>
              <a:spcBef>
                <a:spcPts val="0"/>
              </a:spcBef>
              <a:spcAft>
                <a:spcPts val="0"/>
              </a:spcAft>
              <a:buClr>
                <a:srgbClr val="2D406A"/>
              </a:buClr>
              <a:buSzPts val="1100"/>
              <a:buFont typeface="Abel"/>
              <a:buNone/>
              <a:defRPr sz="1100">
                <a:solidFill>
                  <a:srgbClr val="2D406A"/>
                </a:solidFill>
                <a:latin typeface="Abel"/>
                <a:ea typeface="Abel"/>
                <a:cs typeface="Abel"/>
                <a:sym typeface="Abel"/>
              </a:defRPr>
            </a:lvl9pPr>
          </a:lstStyle>
          <a:p>
            <a:endParaRPr/>
          </a:p>
        </p:txBody>
      </p:sp>
      <p:sp>
        <p:nvSpPr>
          <p:cNvPr id="60" name="Google Shape;60;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61" name="Google Shape;61;p9"/>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ctrTitle" idx="4"/>
          </p:nvPr>
        </p:nvSpPr>
        <p:spPr>
          <a:xfrm>
            <a:off x="184479" y="381100"/>
            <a:ext cx="6044100" cy="481200"/>
          </a:xfrm>
          <a:prstGeom prst="rect">
            <a:avLst/>
          </a:prstGeom>
          <a:noFill/>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2D406A"/>
              </a:buClr>
              <a:buSzPts val="3000"/>
              <a:buNone/>
              <a:defRPr sz="2400"/>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FOUR COLUMNS">
  <p:cSld name="CUSTOM_16_1_1">
    <p:bg>
      <p:bgPr>
        <a:solidFill>
          <a:schemeClr val="dk1"/>
        </a:soli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1651900"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66" name="Google Shape;66;p10"/>
          <p:cNvSpPr txBox="1">
            <a:spLocks noGrp="1"/>
          </p:cNvSpPr>
          <p:nvPr>
            <p:ph type="subTitle" idx="1"/>
          </p:nvPr>
        </p:nvSpPr>
        <p:spPr>
          <a:xfrm>
            <a:off x="1651900"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67" name="Google Shape;67;p10"/>
          <p:cNvSpPr txBox="1">
            <a:spLocks noGrp="1"/>
          </p:cNvSpPr>
          <p:nvPr>
            <p:ph type="ctrTitle" idx="2"/>
          </p:nvPr>
        </p:nvSpPr>
        <p:spPr>
          <a:xfrm>
            <a:off x="1651900" y="3365574"/>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68" name="Google Shape;68;p10"/>
          <p:cNvSpPr txBox="1">
            <a:spLocks noGrp="1"/>
          </p:cNvSpPr>
          <p:nvPr>
            <p:ph type="subTitle" idx="3"/>
          </p:nvPr>
        </p:nvSpPr>
        <p:spPr>
          <a:xfrm>
            <a:off x="1651900" y="3937803"/>
            <a:ext cx="2907900" cy="974700"/>
          </a:xfrm>
          <a:prstGeom prst="rect">
            <a:avLst/>
          </a:prstGeom>
          <a:noFill/>
        </p:spPr>
        <p:txBody>
          <a:bodyPr spcFirstLastPara="1" wrap="square" lIns="91425" tIns="91425" rIns="91425" bIns="91425" anchor="t" anchorCtr="0">
            <a:noAutofit/>
          </a:bodyPr>
          <a:lstStyle>
            <a:lvl1pPr marR="72000"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69" name="Google Shape;69;p10"/>
          <p:cNvSpPr txBox="1">
            <a:spLocks noGrp="1"/>
          </p:cNvSpPr>
          <p:nvPr>
            <p:ph type="ctrTitle" idx="4"/>
          </p:nvPr>
        </p:nvSpPr>
        <p:spPr>
          <a:xfrm>
            <a:off x="5107893" y="3365575"/>
            <a:ext cx="26193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70" name="Google Shape;70;p10"/>
          <p:cNvSpPr txBox="1">
            <a:spLocks noGrp="1"/>
          </p:cNvSpPr>
          <p:nvPr>
            <p:ph type="subTitle" idx="5"/>
          </p:nvPr>
        </p:nvSpPr>
        <p:spPr>
          <a:xfrm>
            <a:off x="5107893" y="3937703"/>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71" name="Google Shape;71;p10"/>
          <p:cNvSpPr txBox="1">
            <a:spLocks noGrp="1"/>
          </p:cNvSpPr>
          <p:nvPr>
            <p:ph type="ctrTitle" idx="6"/>
          </p:nvPr>
        </p:nvSpPr>
        <p:spPr>
          <a:xfrm>
            <a:off x="5107893" y="1663150"/>
            <a:ext cx="2784900" cy="576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b="0">
                <a:latin typeface="Staatliches"/>
                <a:ea typeface="Staatliches"/>
                <a:cs typeface="Staatliches"/>
                <a:sym typeface="Staatliches"/>
              </a:defRPr>
            </a:lvl1pPr>
            <a:lvl2pPr lvl="1" rtl="0">
              <a:spcBef>
                <a:spcPts val="0"/>
              </a:spcBef>
              <a:spcAft>
                <a:spcPts val="0"/>
              </a:spcAft>
              <a:buSzPts val="1600"/>
              <a:buFont typeface="Anton"/>
              <a:buNone/>
              <a:defRPr sz="1600" b="0">
                <a:latin typeface="Anton"/>
                <a:ea typeface="Anton"/>
                <a:cs typeface="Anton"/>
                <a:sym typeface="Anton"/>
              </a:defRPr>
            </a:lvl2pPr>
            <a:lvl3pPr lvl="2" rtl="0">
              <a:spcBef>
                <a:spcPts val="0"/>
              </a:spcBef>
              <a:spcAft>
                <a:spcPts val="0"/>
              </a:spcAft>
              <a:buSzPts val="1600"/>
              <a:buFont typeface="Anton"/>
              <a:buNone/>
              <a:defRPr sz="1600" b="0">
                <a:latin typeface="Anton"/>
                <a:ea typeface="Anton"/>
                <a:cs typeface="Anton"/>
                <a:sym typeface="Anton"/>
              </a:defRPr>
            </a:lvl3pPr>
            <a:lvl4pPr lvl="3" rtl="0">
              <a:spcBef>
                <a:spcPts val="0"/>
              </a:spcBef>
              <a:spcAft>
                <a:spcPts val="0"/>
              </a:spcAft>
              <a:buSzPts val="1600"/>
              <a:buFont typeface="Anton"/>
              <a:buNone/>
              <a:defRPr sz="1600" b="0">
                <a:latin typeface="Anton"/>
                <a:ea typeface="Anton"/>
                <a:cs typeface="Anton"/>
                <a:sym typeface="Anton"/>
              </a:defRPr>
            </a:lvl4pPr>
            <a:lvl5pPr lvl="4" rtl="0">
              <a:spcBef>
                <a:spcPts val="0"/>
              </a:spcBef>
              <a:spcAft>
                <a:spcPts val="0"/>
              </a:spcAft>
              <a:buSzPts val="1600"/>
              <a:buFont typeface="Anton"/>
              <a:buNone/>
              <a:defRPr sz="1600" b="0">
                <a:latin typeface="Anton"/>
                <a:ea typeface="Anton"/>
                <a:cs typeface="Anton"/>
                <a:sym typeface="Anton"/>
              </a:defRPr>
            </a:lvl5pPr>
            <a:lvl6pPr lvl="5" rtl="0">
              <a:spcBef>
                <a:spcPts val="0"/>
              </a:spcBef>
              <a:spcAft>
                <a:spcPts val="0"/>
              </a:spcAft>
              <a:buSzPts val="1600"/>
              <a:buFont typeface="Anton"/>
              <a:buNone/>
              <a:defRPr sz="1600" b="0">
                <a:latin typeface="Anton"/>
                <a:ea typeface="Anton"/>
                <a:cs typeface="Anton"/>
                <a:sym typeface="Anton"/>
              </a:defRPr>
            </a:lvl6pPr>
            <a:lvl7pPr lvl="6" rtl="0">
              <a:spcBef>
                <a:spcPts val="0"/>
              </a:spcBef>
              <a:spcAft>
                <a:spcPts val="0"/>
              </a:spcAft>
              <a:buSzPts val="1600"/>
              <a:buFont typeface="Anton"/>
              <a:buNone/>
              <a:defRPr sz="1600" b="0">
                <a:latin typeface="Anton"/>
                <a:ea typeface="Anton"/>
                <a:cs typeface="Anton"/>
                <a:sym typeface="Anton"/>
              </a:defRPr>
            </a:lvl7pPr>
            <a:lvl8pPr lvl="7" rtl="0">
              <a:spcBef>
                <a:spcPts val="0"/>
              </a:spcBef>
              <a:spcAft>
                <a:spcPts val="0"/>
              </a:spcAft>
              <a:buSzPts val="1600"/>
              <a:buFont typeface="Anton"/>
              <a:buNone/>
              <a:defRPr sz="1600" b="0">
                <a:latin typeface="Anton"/>
                <a:ea typeface="Anton"/>
                <a:cs typeface="Anton"/>
                <a:sym typeface="Anton"/>
              </a:defRPr>
            </a:lvl8pPr>
            <a:lvl9pPr lvl="8" rtl="0">
              <a:spcBef>
                <a:spcPts val="0"/>
              </a:spcBef>
              <a:spcAft>
                <a:spcPts val="0"/>
              </a:spcAft>
              <a:buSzPts val="1600"/>
              <a:buFont typeface="Anton"/>
              <a:buNone/>
              <a:defRPr sz="1600" b="0">
                <a:latin typeface="Anton"/>
                <a:ea typeface="Anton"/>
                <a:cs typeface="Anton"/>
                <a:sym typeface="Anton"/>
              </a:defRPr>
            </a:lvl9pPr>
          </a:lstStyle>
          <a:p>
            <a:endParaRPr/>
          </a:p>
        </p:txBody>
      </p:sp>
      <p:sp>
        <p:nvSpPr>
          <p:cNvPr id="72" name="Google Shape;72;p10"/>
          <p:cNvSpPr txBox="1">
            <a:spLocks noGrp="1"/>
          </p:cNvSpPr>
          <p:nvPr>
            <p:ph type="subTitle" idx="7"/>
          </p:nvPr>
        </p:nvSpPr>
        <p:spPr>
          <a:xfrm>
            <a:off x="5107893" y="2239450"/>
            <a:ext cx="2907900" cy="9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Abel"/>
              <a:buNone/>
              <a:defRPr>
                <a:latin typeface="Abel"/>
                <a:ea typeface="Abel"/>
                <a:cs typeface="Abel"/>
                <a:sym typeface="Abel"/>
              </a:defRPr>
            </a:lvl1pPr>
            <a:lvl2pPr lvl="1" rtl="0">
              <a:lnSpc>
                <a:spcPct val="100000"/>
              </a:lnSpc>
              <a:spcBef>
                <a:spcPts val="0"/>
              </a:spcBef>
              <a:spcAft>
                <a:spcPts val="0"/>
              </a:spcAft>
              <a:buSzPts val="1000"/>
              <a:buFont typeface="Abel"/>
              <a:buNone/>
              <a:defRPr sz="1000">
                <a:latin typeface="Abel"/>
                <a:ea typeface="Abel"/>
                <a:cs typeface="Abel"/>
                <a:sym typeface="Abel"/>
              </a:defRPr>
            </a:lvl2pPr>
            <a:lvl3pPr lvl="2" rtl="0">
              <a:lnSpc>
                <a:spcPct val="100000"/>
              </a:lnSpc>
              <a:spcBef>
                <a:spcPts val="0"/>
              </a:spcBef>
              <a:spcAft>
                <a:spcPts val="0"/>
              </a:spcAft>
              <a:buSzPts val="1000"/>
              <a:buFont typeface="Abel"/>
              <a:buNone/>
              <a:defRPr sz="1000">
                <a:latin typeface="Abel"/>
                <a:ea typeface="Abel"/>
                <a:cs typeface="Abel"/>
                <a:sym typeface="Abel"/>
              </a:defRPr>
            </a:lvl3pPr>
            <a:lvl4pPr lvl="3" rtl="0">
              <a:lnSpc>
                <a:spcPct val="100000"/>
              </a:lnSpc>
              <a:spcBef>
                <a:spcPts val="0"/>
              </a:spcBef>
              <a:spcAft>
                <a:spcPts val="0"/>
              </a:spcAft>
              <a:buSzPts val="1000"/>
              <a:buFont typeface="Abel"/>
              <a:buNone/>
              <a:defRPr sz="1000">
                <a:latin typeface="Abel"/>
                <a:ea typeface="Abel"/>
                <a:cs typeface="Abel"/>
                <a:sym typeface="Abel"/>
              </a:defRPr>
            </a:lvl4pPr>
            <a:lvl5pPr lvl="4" rtl="0">
              <a:lnSpc>
                <a:spcPct val="100000"/>
              </a:lnSpc>
              <a:spcBef>
                <a:spcPts val="0"/>
              </a:spcBef>
              <a:spcAft>
                <a:spcPts val="0"/>
              </a:spcAft>
              <a:buSzPts val="1000"/>
              <a:buFont typeface="Abel"/>
              <a:buNone/>
              <a:defRPr sz="1000">
                <a:latin typeface="Abel"/>
                <a:ea typeface="Abel"/>
                <a:cs typeface="Abel"/>
                <a:sym typeface="Abel"/>
              </a:defRPr>
            </a:lvl5pPr>
            <a:lvl6pPr lvl="5" rtl="0">
              <a:lnSpc>
                <a:spcPct val="100000"/>
              </a:lnSpc>
              <a:spcBef>
                <a:spcPts val="0"/>
              </a:spcBef>
              <a:spcAft>
                <a:spcPts val="0"/>
              </a:spcAft>
              <a:buSzPts val="1000"/>
              <a:buFont typeface="Abel"/>
              <a:buNone/>
              <a:defRPr sz="1000">
                <a:latin typeface="Abel"/>
                <a:ea typeface="Abel"/>
                <a:cs typeface="Abel"/>
                <a:sym typeface="Abel"/>
              </a:defRPr>
            </a:lvl6pPr>
            <a:lvl7pPr lvl="6" rtl="0">
              <a:lnSpc>
                <a:spcPct val="100000"/>
              </a:lnSpc>
              <a:spcBef>
                <a:spcPts val="0"/>
              </a:spcBef>
              <a:spcAft>
                <a:spcPts val="0"/>
              </a:spcAft>
              <a:buSzPts val="1000"/>
              <a:buFont typeface="Abel"/>
              <a:buNone/>
              <a:defRPr sz="1000">
                <a:latin typeface="Abel"/>
                <a:ea typeface="Abel"/>
                <a:cs typeface="Abel"/>
                <a:sym typeface="Abel"/>
              </a:defRPr>
            </a:lvl7pPr>
            <a:lvl8pPr lvl="7" rtl="0">
              <a:lnSpc>
                <a:spcPct val="100000"/>
              </a:lnSpc>
              <a:spcBef>
                <a:spcPts val="0"/>
              </a:spcBef>
              <a:spcAft>
                <a:spcPts val="0"/>
              </a:spcAft>
              <a:buSzPts val="1000"/>
              <a:buFont typeface="Abel"/>
              <a:buNone/>
              <a:defRPr sz="1000">
                <a:latin typeface="Abel"/>
                <a:ea typeface="Abel"/>
                <a:cs typeface="Abel"/>
                <a:sym typeface="Abel"/>
              </a:defRPr>
            </a:lvl8pPr>
            <a:lvl9pPr lvl="8" rtl="0">
              <a:lnSpc>
                <a:spcPct val="100000"/>
              </a:lnSpc>
              <a:spcBef>
                <a:spcPts val="0"/>
              </a:spcBef>
              <a:spcAft>
                <a:spcPts val="0"/>
              </a:spcAft>
              <a:buSzPts val="1000"/>
              <a:buFont typeface="Abel"/>
              <a:buNone/>
              <a:defRPr sz="1000">
                <a:latin typeface="Abel"/>
                <a:ea typeface="Abel"/>
                <a:cs typeface="Abel"/>
                <a:sym typeface="Abel"/>
              </a:defRPr>
            </a:lvl9pPr>
          </a:lstStyle>
          <a:p>
            <a:endParaRPr/>
          </a:p>
        </p:txBody>
      </p:sp>
      <p:sp>
        <p:nvSpPr>
          <p:cNvPr id="73" name="Google Shape;7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
        <p:nvSpPr>
          <p:cNvPr id="74" name="Google Shape;74;p10"/>
          <p:cNvSpPr/>
          <p:nvPr/>
        </p:nvSpPr>
        <p:spPr>
          <a:xfrm>
            <a:off x="8375" y="353425"/>
            <a:ext cx="6981600" cy="529500"/>
          </a:xfrm>
          <a:prstGeom prst="roundRect">
            <a:avLst>
              <a:gd name="adj" fmla="val 19858"/>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77544" y="409005"/>
            <a:ext cx="6912300" cy="529500"/>
          </a:xfrm>
          <a:prstGeom prst="roundRect">
            <a:avLst>
              <a:gd name="adj" fmla="val 1189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txBox="1">
            <a:spLocks noGrp="1"/>
          </p:cNvSpPr>
          <p:nvPr>
            <p:ph type="ctrTitle" idx="8"/>
          </p:nvPr>
        </p:nvSpPr>
        <p:spPr>
          <a:xfrm>
            <a:off x="184479" y="381100"/>
            <a:ext cx="6167100" cy="481200"/>
          </a:xfrm>
          <a:prstGeom prst="rect">
            <a:avLst/>
          </a:prstGeom>
          <a:noFill/>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2D406A"/>
              </a:buClr>
              <a:buSzPts val="3000"/>
              <a:buNone/>
              <a:defRPr sz="2400"/>
            </a:lvl1pPr>
            <a:lvl2pPr lvl="1" algn="ctr" rtl="0">
              <a:spcBef>
                <a:spcPts val="0"/>
              </a:spcBef>
              <a:spcAft>
                <a:spcPts val="0"/>
              </a:spcAft>
              <a:buClr>
                <a:srgbClr val="338987"/>
              </a:buClr>
              <a:buSzPts val="1800"/>
              <a:buNone/>
              <a:defRPr sz="1800" b="0">
                <a:solidFill>
                  <a:srgbClr val="338987"/>
                </a:solidFill>
              </a:defRPr>
            </a:lvl2pPr>
            <a:lvl3pPr lvl="2" algn="ctr" rtl="0">
              <a:spcBef>
                <a:spcPts val="0"/>
              </a:spcBef>
              <a:spcAft>
                <a:spcPts val="0"/>
              </a:spcAft>
              <a:buClr>
                <a:srgbClr val="338987"/>
              </a:buClr>
              <a:buSzPts val="1800"/>
              <a:buNone/>
              <a:defRPr sz="1800" b="0">
                <a:solidFill>
                  <a:srgbClr val="338987"/>
                </a:solidFill>
              </a:defRPr>
            </a:lvl3pPr>
            <a:lvl4pPr lvl="3" algn="ctr" rtl="0">
              <a:spcBef>
                <a:spcPts val="0"/>
              </a:spcBef>
              <a:spcAft>
                <a:spcPts val="0"/>
              </a:spcAft>
              <a:buClr>
                <a:srgbClr val="338987"/>
              </a:buClr>
              <a:buSzPts val="1800"/>
              <a:buNone/>
              <a:defRPr sz="1800" b="0">
                <a:solidFill>
                  <a:srgbClr val="338987"/>
                </a:solidFill>
              </a:defRPr>
            </a:lvl4pPr>
            <a:lvl5pPr lvl="4" algn="ctr" rtl="0">
              <a:spcBef>
                <a:spcPts val="0"/>
              </a:spcBef>
              <a:spcAft>
                <a:spcPts val="0"/>
              </a:spcAft>
              <a:buClr>
                <a:srgbClr val="338987"/>
              </a:buClr>
              <a:buSzPts val="1800"/>
              <a:buNone/>
              <a:defRPr sz="1800" b="0">
                <a:solidFill>
                  <a:srgbClr val="338987"/>
                </a:solidFill>
              </a:defRPr>
            </a:lvl5pPr>
            <a:lvl6pPr lvl="5" algn="ctr" rtl="0">
              <a:spcBef>
                <a:spcPts val="0"/>
              </a:spcBef>
              <a:spcAft>
                <a:spcPts val="0"/>
              </a:spcAft>
              <a:buClr>
                <a:srgbClr val="338987"/>
              </a:buClr>
              <a:buSzPts val="1800"/>
              <a:buNone/>
              <a:defRPr sz="1800" b="0">
                <a:solidFill>
                  <a:srgbClr val="338987"/>
                </a:solidFill>
              </a:defRPr>
            </a:lvl6pPr>
            <a:lvl7pPr lvl="6" algn="ctr" rtl="0">
              <a:spcBef>
                <a:spcPts val="0"/>
              </a:spcBef>
              <a:spcAft>
                <a:spcPts val="0"/>
              </a:spcAft>
              <a:buClr>
                <a:srgbClr val="338987"/>
              </a:buClr>
              <a:buSzPts val="1800"/>
              <a:buNone/>
              <a:defRPr sz="1800" b="0">
                <a:solidFill>
                  <a:srgbClr val="338987"/>
                </a:solidFill>
              </a:defRPr>
            </a:lvl7pPr>
            <a:lvl8pPr lvl="7" algn="ctr" rtl="0">
              <a:spcBef>
                <a:spcPts val="0"/>
              </a:spcBef>
              <a:spcAft>
                <a:spcPts val="0"/>
              </a:spcAft>
              <a:buClr>
                <a:srgbClr val="338987"/>
              </a:buClr>
              <a:buSzPts val="1800"/>
              <a:buNone/>
              <a:defRPr sz="1800" b="0">
                <a:solidFill>
                  <a:srgbClr val="338987"/>
                </a:solidFill>
              </a:defRPr>
            </a:lvl8pPr>
            <a:lvl9pPr lvl="8" algn="ctr" rtl="0">
              <a:spcBef>
                <a:spcPts val="0"/>
              </a:spcBef>
              <a:spcAft>
                <a:spcPts val="0"/>
              </a:spcAft>
              <a:buClr>
                <a:srgbClr val="338987"/>
              </a:buClr>
              <a:buSzPts val="1800"/>
              <a:buNone/>
              <a:defRPr sz="1800" b="0">
                <a:solidFill>
                  <a:srgbClr val="338987"/>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600"/>
              <a:buFont typeface="Staatliches"/>
              <a:buNone/>
              <a:defRPr sz="26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9250" rtl="0">
              <a:lnSpc>
                <a:spcPct val="115000"/>
              </a:lnSpc>
              <a:spcBef>
                <a:spcPts val="0"/>
              </a:spcBef>
              <a:spcAft>
                <a:spcPts val="0"/>
              </a:spcAft>
              <a:buClr>
                <a:schemeClr val="accent3"/>
              </a:buClr>
              <a:buSzPts val="1900"/>
              <a:buFont typeface="Anaheim"/>
              <a:buChar char="●"/>
              <a:defRPr sz="1900">
                <a:solidFill>
                  <a:schemeClr val="accent3"/>
                </a:solidFill>
                <a:latin typeface="Anaheim"/>
                <a:ea typeface="Anaheim"/>
                <a:cs typeface="Anaheim"/>
                <a:sym typeface="Anaheim"/>
              </a:defRPr>
            </a:lvl1pPr>
            <a:lvl2pPr marL="914400" lvl="1" indent="-349250" rtl="0">
              <a:lnSpc>
                <a:spcPct val="115000"/>
              </a:lnSpc>
              <a:spcBef>
                <a:spcPts val="1600"/>
              </a:spcBef>
              <a:spcAft>
                <a:spcPts val="0"/>
              </a:spcAft>
              <a:buClr>
                <a:schemeClr val="accent3"/>
              </a:buClr>
              <a:buSzPts val="1900"/>
              <a:buFont typeface="Anaheim"/>
              <a:buChar char="○"/>
              <a:defRPr sz="1900">
                <a:solidFill>
                  <a:schemeClr val="accent3"/>
                </a:solidFill>
                <a:latin typeface="Anaheim"/>
                <a:ea typeface="Anaheim"/>
                <a:cs typeface="Anaheim"/>
                <a:sym typeface="Anaheim"/>
              </a:defRPr>
            </a:lvl2pPr>
            <a:lvl3pPr marL="1371600" lvl="2" indent="-349250" rtl="0">
              <a:lnSpc>
                <a:spcPct val="115000"/>
              </a:lnSpc>
              <a:spcBef>
                <a:spcPts val="1600"/>
              </a:spcBef>
              <a:spcAft>
                <a:spcPts val="0"/>
              </a:spcAft>
              <a:buClr>
                <a:schemeClr val="accent3"/>
              </a:buClr>
              <a:buSzPts val="1900"/>
              <a:buFont typeface="Anaheim"/>
              <a:buChar char="■"/>
              <a:defRPr sz="1900">
                <a:solidFill>
                  <a:schemeClr val="accent3"/>
                </a:solidFill>
                <a:latin typeface="Anaheim"/>
                <a:ea typeface="Anaheim"/>
                <a:cs typeface="Anaheim"/>
                <a:sym typeface="Anaheim"/>
              </a:defRPr>
            </a:lvl3pPr>
            <a:lvl4pPr marL="1828800" lvl="3"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4pPr>
            <a:lvl5pPr marL="2286000" lvl="4"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5pPr>
            <a:lvl6pPr marL="2743200" lvl="5"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6pPr>
            <a:lvl7pPr marL="3200400" lvl="6"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7pPr>
            <a:lvl8pPr marL="3657600" lvl="7" indent="-304800" rtl="0">
              <a:lnSpc>
                <a:spcPct val="115000"/>
              </a:lnSpc>
              <a:spcBef>
                <a:spcPts val="1600"/>
              </a:spcBef>
              <a:spcAft>
                <a:spcPts val="0"/>
              </a:spcAft>
              <a:buClr>
                <a:schemeClr val="accent3"/>
              </a:buClr>
              <a:buSzPts val="1200"/>
              <a:buFont typeface="Anaheim"/>
              <a:buChar char="○"/>
              <a:defRPr sz="1200">
                <a:solidFill>
                  <a:schemeClr val="accent3"/>
                </a:solidFill>
                <a:latin typeface="Anaheim"/>
                <a:ea typeface="Anaheim"/>
                <a:cs typeface="Anaheim"/>
                <a:sym typeface="Anaheim"/>
              </a:defRPr>
            </a:lvl8pPr>
            <a:lvl9pPr marL="4114800" lvl="8" indent="-304800" rtl="0">
              <a:lnSpc>
                <a:spcPct val="115000"/>
              </a:lnSpc>
              <a:spcBef>
                <a:spcPts val="1600"/>
              </a:spcBef>
              <a:spcAft>
                <a:spcPts val="1600"/>
              </a:spcAft>
              <a:buClr>
                <a:schemeClr val="accent3"/>
              </a:buClr>
              <a:buSzPts val="1200"/>
              <a:buFont typeface="Anaheim"/>
              <a:buChar char="■"/>
              <a:defRPr sz="1200">
                <a:solidFill>
                  <a:schemeClr val="accent3"/>
                </a:solidFill>
                <a:latin typeface="Anaheim"/>
                <a:ea typeface="Anaheim"/>
                <a:cs typeface="Anaheim"/>
                <a:sym typeface="Anaheim"/>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3"/>
                </a:solidFill>
                <a:latin typeface="Anaheim"/>
                <a:ea typeface="Anaheim"/>
                <a:cs typeface="Anaheim"/>
                <a:sym typeface="Anaheim"/>
              </a:defRPr>
            </a:lvl1pPr>
            <a:lvl2pPr lvl="1" algn="r">
              <a:buNone/>
              <a:defRPr sz="1300">
                <a:solidFill>
                  <a:schemeClr val="accent3"/>
                </a:solidFill>
                <a:latin typeface="Anaheim"/>
                <a:ea typeface="Anaheim"/>
                <a:cs typeface="Anaheim"/>
                <a:sym typeface="Anaheim"/>
              </a:defRPr>
            </a:lvl2pPr>
            <a:lvl3pPr lvl="2" algn="r">
              <a:buNone/>
              <a:defRPr sz="1300">
                <a:solidFill>
                  <a:schemeClr val="accent3"/>
                </a:solidFill>
                <a:latin typeface="Anaheim"/>
                <a:ea typeface="Anaheim"/>
                <a:cs typeface="Anaheim"/>
                <a:sym typeface="Anaheim"/>
              </a:defRPr>
            </a:lvl3pPr>
            <a:lvl4pPr lvl="3" algn="r">
              <a:buNone/>
              <a:defRPr sz="1300">
                <a:solidFill>
                  <a:schemeClr val="accent3"/>
                </a:solidFill>
                <a:latin typeface="Anaheim"/>
                <a:ea typeface="Anaheim"/>
                <a:cs typeface="Anaheim"/>
                <a:sym typeface="Anaheim"/>
              </a:defRPr>
            </a:lvl4pPr>
            <a:lvl5pPr lvl="4" algn="r">
              <a:buNone/>
              <a:defRPr sz="1300">
                <a:solidFill>
                  <a:schemeClr val="accent3"/>
                </a:solidFill>
                <a:latin typeface="Anaheim"/>
                <a:ea typeface="Anaheim"/>
                <a:cs typeface="Anaheim"/>
                <a:sym typeface="Anaheim"/>
              </a:defRPr>
            </a:lvl5pPr>
            <a:lvl6pPr lvl="5" algn="r">
              <a:buNone/>
              <a:defRPr sz="1300">
                <a:solidFill>
                  <a:schemeClr val="accent3"/>
                </a:solidFill>
                <a:latin typeface="Anaheim"/>
                <a:ea typeface="Anaheim"/>
                <a:cs typeface="Anaheim"/>
                <a:sym typeface="Anaheim"/>
              </a:defRPr>
            </a:lvl6pPr>
            <a:lvl7pPr lvl="6" algn="r">
              <a:buNone/>
              <a:defRPr sz="1300">
                <a:solidFill>
                  <a:schemeClr val="accent3"/>
                </a:solidFill>
                <a:latin typeface="Anaheim"/>
                <a:ea typeface="Anaheim"/>
                <a:cs typeface="Anaheim"/>
                <a:sym typeface="Anaheim"/>
              </a:defRPr>
            </a:lvl7pPr>
            <a:lvl8pPr lvl="7" algn="r">
              <a:buNone/>
              <a:defRPr sz="1300">
                <a:solidFill>
                  <a:schemeClr val="accent3"/>
                </a:solidFill>
                <a:latin typeface="Anaheim"/>
                <a:ea typeface="Anaheim"/>
                <a:cs typeface="Anaheim"/>
                <a:sym typeface="Anaheim"/>
              </a:defRPr>
            </a:lvl8pPr>
            <a:lvl9pPr lvl="8" algn="r">
              <a:buNone/>
              <a:defRPr sz="1300">
                <a:solidFill>
                  <a:schemeClr val="accent3"/>
                </a:solidFill>
                <a:latin typeface="Anaheim"/>
                <a:ea typeface="Anaheim"/>
                <a:cs typeface="Anaheim"/>
                <a:sym typeface="Anaheim"/>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pvillota@icesi.edu.co" TargetMode="External"/><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hyperlink" Target="https://youtu.be/AHR_7jFCMeY" TargetMode="External"/><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hyperlink" Target="https://blog.auriboxtraining.com/business-intelligence/data-warehous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17.xml"/><Relationship Id="rId5" Type="http://schemas.openxmlformats.org/officeDocument/2006/relationships/hyperlink" Target="https://www.ibm.com/docs/en/db2/9.7?topic=sss-star-schemas" TargetMode="Externa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hyperlink" Target="https://miro.com/app/board/uXjVP9IFolA=/?share_link_id=549298210064" TargetMode="External"/><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spreadsheets/d/1nLmCZtm0I4o4FsWv3EDex_ypFPKzc-VdJhkSn9qwUaY/edit?usp=sharing" TargetMode="External"/><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hyperlink" Target="https://miro.com/app/board/uXjVP9IFolA=/?share_link_id=966921501958"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3FTPvL0Bj-uTDuFfDLK1YtG92Xg62HOI/view?usp=share_link"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6"/>
          <p:cNvSpPr txBox="1">
            <a:spLocks noGrp="1"/>
          </p:cNvSpPr>
          <p:nvPr>
            <p:ph type="ctrTitle" idx="4294967295"/>
          </p:nvPr>
        </p:nvSpPr>
        <p:spPr>
          <a:xfrm>
            <a:off x="311708" y="744575"/>
            <a:ext cx="8520600" cy="20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4700"/>
              <a:t>Infraestructura y Arquitectura de TI​</a:t>
            </a:r>
            <a:endParaRPr sz="4700"/>
          </a:p>
          <a:p>
            <a:pPr marL="0" lvl="0" indent="0" algn="ctr" rtl="0">
              <a:spcBef>
                <a:spcPts val="0"/>
              </a:spcBef>
              <a:spcAft>
                <a:spcPts val="0"/>
              </a:spcAft>
              <a:buNone/>
            </a:pPr>
            <a:endParaRPr sz="4700"/>
          </a:p>
        </p:txBody>
      </p:sp>
      <p:sp>
        <p:nvSpPr>
          <p:cNvPr id="175" name="Google Shape;175;p26"/>
          <p:cNvSpPr txBox="1">
            <a:spLocks noGrp="1"/>
          </p:cNvSpPr>
          <p:nvPr>
            <p:ph type="subTitle" idx="4294967295"/>
          </p:nvPr>
        </p:nvSpPr>
        <p:spPr>
          <a:xfrm>
            <a:off x="311700" y="2420138"/>
            <a:ext cx="4335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Mónica Rojas</a:t>
            </a:r>
            <a:br>
              <a:rPr lang="es"/>
            </a:br>
            <a:r>
              <a:rPr lang="es"/>
              <a:t>mmrojas@icesi.edu.co​</a:t>
            </a:r>
            <a:endParaRPr/>
          </a:p>
          <a:p>
            <a:pPr marL="0" lvl="0" indent="0" algn="l" rtl="0">
              <a:spcBef>
                <a:spcPts val="1600"/>
              </a:spcBef>
              <a:spcAft>
                <a:spcPts val="0"/>
              </a:spcAft>
              <a:buNone/>
            </a:pPr>
            <a:r>
              <a:rPr lang="es"/>
              <a:t>Ángela Villota Gómez</a:t>
            </a:r>
            <a:br>
              <a:rPr lang="es"/>
            </a:br>
            <a:r>
              <a:rPr lang="es" u="sng">
                <a:solidFill>
                  <a:schemeClr val="hlink"/>
                </a:solidFill>
                <a:hlinkClick r:id="rId3"/>
              </a:rPr>
              <a:t>apvillota@icesi.edu.co</a:t>
            </a:r>
            <a:br>
              <a:rPr lang="es"/>
            </a:br>
            <a:endParaRPr/>
          </a:p>
          <a:p>
            <a:pPr marL="0" lvl="0" indent="0" algn="l" rtl="0">
              <a:spcBef>
                <a:spcPts val="1600"/>
              </a:spcBef>
              <a:spcAft>
                <a:spcPts val="1600"/>
              </a:spcAft>
              <a:buNone/>
            </a:pPr>
            <a:endParaRPr/>
          </a:p>
        </p:txBody>
      </p:sp>
      <p:pic>
        <p:nvPicPr>
          <p:cNvPr id="176" name="Google Shape;176;p26"/>
          <p:cNvPicPr preferRelativeResize="0"/>
          <p:nvPr/>
        </p:nvPicPr>
        <p:blipFill>
          <a:blip r:embed="rId4">
            <a:alphaModFix/>
          </a:blip>
          <a:stretch>
            <a:fillRect/>
          </a:stretch>
        </p:blipFill>
        <p:spPr>
          <a:xfrm>
            <a:off x="6529850" y="1087475"/>
            <a:ext cx="2451100" cy="2451100"/>
          </a:xfrm>
          <a:prstGeom prst="rect">
            <a:avLst/>
          </a:prstGeom>
          <a:noFill/>
          <a:ln>
            <a:noFill/>
          </a:ln>
        </p:spPr>
      </p:pic>
      <p:pic>
        <p:nvPicPr>
          <p:cNvPr id="177" name="Google Shape;177;p26"/>
          <p:cNvPicPr preferRelativeResize="0"/>
          <p:nvPr/>
        </p:nvPicPr>
        <p:blipFill>
          <a:blip r:embed="rId5">
            <a:alphaModFix/>
          </a:blip>
          <a:stretch>
            <a:fillRect/>
          </a:stretch>
        </p:blipFill>
        <p:spPr>
          <a:xfrm>
            <a:off x="4909275" y="2006150"/>
            <a:ext cx="1620575" cy="1620575"/>
          </a:xfrm>
          <a:prstGeom prst="rect">
            <a:avLst/>
          </a:prstGeom>
          <a:noFill/>
          <a:ln>
            <a:noFill/>
          </a:ln>
        </p:spPr>
      </p:pic>
      <p:pic>
        <p:nvPicPr>
          <p:cNvPr id="178" name="Google Shape;178;p26"/>
          <p:cNvPicPr preferRelativeResize="0"/>
          <p:nvPr/>
        </p:nvPicPr>
        <p:blipFill rotWithShape="1">
          <a:blip r:embed="rId6">
            <a:alphaModFix/>
          </a:blip>
          <a:srcRect l="-3860" r="3859"/>
          <a:stretch/>
        </p:blipFill>
        <p:spPr>
          <a:xfrm>
            <a:off x="6049638" y="2725273"/>
            <a:ext cx="2382600" cy="2418225"/>
          </a:xfrm>
          <a:prstGeom prst="rect">
            <a:avLst/>
          </a:prstGeom>
          <a:noFill/>
          <a:ln>
            <a:noFill/>
          </a:ln>
        </p:spPr>
      </p:pic>
      <p:pic>
        <p:nvPicPr>
          <p:cNvPr id="179" name="Google Shape;179;p26"/>
          <p:cNvPicPr preferRelativeResize="0"/>
          <p:nvPr/>
        </p:nvPicPr>
        <p:blipFill>
          <a:blip r:embed="rId7">
            <a:alphaModFix/>
          </a:blip>
          <a:stretch>
            <a:fillRect/>
          </a:stretch>
        </p:blipFill>
        <p:spPr>
          <a:xfrm>
            <a:off x="311702" y="4341976"/>
            <a:ext cx="1561599" cy="690125"/>
          </a:xfrm>
          <a:prstGeom prst="rect">
            <a:avLst/>
          </a:prstGeom>
          <a:noFill/>
          <a:ln>
            <a:noFill/>
          </a:ln>
        </p:spPr>
      </p:pic>
      <p:sp>
        <p:nvSpPr>
          <p:cNvPr id="180" name="Google Shape;180;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5"/>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OLTP &amp; OLAP</a:t>
            </a:r>
            <a:endParaRPr/>
          </a:p>
        </p:txBody>
      </p:sp>
      <p:sp>
        <p:nvSpPr>
          <p:cNvPr id="405" name="Google Shape;405;p35"/>
          <p:cNvSpPr txBox="1">
            <a:spLocks noGrp="1"/>
          </p:cNvSpPr>
          <p:nvPr>
            <p:ph type="body" idx="4294967295"/>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 b="1">
                <a:highlight>
                  <a:schemeClr val="dk1"/>
                </a:highlight>
              </a:rPr>
              <a:t>OLTP</a:t>
            </a:r>
            <a:r>
              <a:rPr lang="es">
                <a:highlight>
                  <a:schemeClr val="dk1"/>
                </a:highlight>
              </a:rPr>
              <a:t> (Online Transaction Processing) and </a:t>
            </a:r>
            <a:r>
              <a:rPr lang="es" b="1">
                <a:highlight>
                  <a:schemeClr val="dk1"/>
                </a:highlight>
              </a:rPr>
              <a:t>OLAP</a:t>
            </a:r>
            <a:r>
              <a:rPr lang="es">
                <a:highlight>
                  <a:schemeClr val="dk1"/>
                </a:highlight>
              </a:rPr>
              <a:t> (Online Analytical Processing) are two distinct approaches to processing and managing data in the field of database management.</a:t>
            </a:r>
            <a:endParaRPr>
              <a:highlight>
                <a:schemeClr val="dk1"/>
              </a:highlight>
            </a:endParaRPr>
          </a:p>
          <a:p>
            <a:pPr marL="457200" lvl="0" indent="-349250" algn="just" rtl="0">
              <a:spcBef>
                <a:spcPts val="1600"/>
              </a:spcBef>
              <a:spcAft>
                <a:spcPts val="0"/>
              </a:spcAft>
              <a:buSzPts val="1900"/>
              <a:buChar char="●"/>
            </a:pPr>
            <a:r>
              <a:rPr lang="es" b="1">
                <a:highlight>
                  <a:schemeClr val="dk1"/>
                </a:highlight>
              </a:rPr>
              <a:t>OLTP </a:t>
            </a:r>
            <a:r>
              <a:rPr lang="es">
                <a:highlight>
                  <a:schemeClr val="dk1"/>
                </a:highlight>
              </a:rPr>
              <a:t>systems handle day-to-day operational transactions of an organization in real time.  Supports </a:t>
            </a:r>
            <a:r>
              <a:rPr lang="es" b="1">
                <a:highlight>
                  <a:schemeClr val="lt1"/>
                </a:highlight>
              </a:rPr>
              <a:t>Business Logic</a:t>
            </a:r>
            <a:r>
              <a:rPr lang="es">
                <a:highlight>
                  <a:schemeClr val="dk1"/>
                </a:highlight>
              </a:rPr>
              <a:t>.</a:t>
            </a:r>
            <a:endParaRPr>
              <a:highlight>
                <a:schemeClr val="dk1"/>
              </a:highlight>
            </a:endParaRPr>
          </a:p>
          <a:p>
            <a:pPr marL="457200" lvl="0" indent="-349250" algn="just" rtl="0">
              <a:spcBef>
                <a:spcPts val="0"/>
              </a:spcBef>
              <a:spcAft>
                <a:spcPts val="0"/>
              </a:spcAft>
              <a:buSzPts val="1900"/>
              <a:buChar char="●"/>
            </a:pPr>
            <a:r>
              <a:rPr lang="es" b="1">
                <a:highlight>
                  <a:schemeClr val="dk1"/>
                </a:highlight>
              </a:rPr>
              <a:t>OLAP </a:t>
            </a:r>
            <a:r>
              <a:rPr lang="es">
                <a:highlight>
                  <a:schemeClr val="dk1"/>
                </a:highlight>
              </a:rPr>
              <a:t>systems are used for analyzing and querying data to gain insights, make informed decisions, and support business intelligence activities. Supports </a:t>
            </a:r>
            <a:r>
              <a:rPr lang="es" b="1">
                <a:highlight>
                  <a:schemeClr val="lt1"/>
                </a:highlight>
              </a:rPr>
              <a:t>Business Intelligence.</a:t>
            </a:r>
            <a:endParaRPr>
              <a:highlight>
                <a:schemeClr val="dk1"/>
              </a:highlight>
            </a:endParaRPr>
          </a:p>
          <a:p>
            <a:pPr marL="0" lvl="0" indent="0" algn="l" rtl="0">
              <a:spcBef>
                <a:spcPts val="1600"/>
              </a:spcBef>
              <a:spcAft>
                <a:spcPts val="0"/>
              </a:spcAft>
              <a:buNone/>
            </a:pPr>
            <a:endParaRPr>
              <a:highlight>
                <a:schemeClr val="dk1"/>
              </a:highlight>
            </a:endParaRPr>
          </a:p>
          <a:p>
            <a:pPr marL="0" lvl="0" indent="0" algn="l" rtl="0">
              <a:spcBef>
                <a:spcPts val="1600"/>
              </a:spcBef>
              <a:spcAft>
                <a:spcPts val="0"/>
              </a:spcAft>
              <a:buNone/>
            </a:pPr>
            <a:endParaRPr>
              <a:highlight>
                <a:schemeClr val="dk1"/>
              </a:highlight>
            </a:endParaRPr>
          </a:p>
          <a:p>
            <a:pPr marL="0" lvl="0" indent="0" algn="l" rtl="0">
              <a:spcBef>
                <a:spcPts val="1600"/>
              </a:spcBef>
              <a:spcAft>
                <a:spcPts val="1600"/>
              </a:spcAft>
              <a:buNone/>
            </a:pPr>
            <a:endParaRPr/>
          </a:p>
        </p:txBody>
      </p:sp>
      <p:sp>
        <p:nvSpPr>
          <p:cNvPr id="406" name="Google Shape;406;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11</a:t>
            </a:fld>
            <a:endParaRPr/>
          </a:p>
        </p:txBody>
      </p:sp>
      <p:sp>
        <p:nvSpPr>
          <p:cNvPr id="412" name="Google Shape;412;p36"/>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OlTP vs OLAP</a:t>
            </a:r>
            <a:endParaRPr/>
          </a:p>
        </p:txBody>
      </p:sp>
      <p:sp>
        <p:nvSpPr>
          <p:cNvPr id="413" name="Google Shape;413;p36"/>
          <p:cNvSpPr txBox="1"/>
          <p:nvPr/>
        </p:nvSpPr>
        <p:spPr>
          <a:xfrm>
            <a:off x="236325" y="1131850"/>
            <a:ext cx="4215600" cy="364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OLTP </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Purpose: </a:t>
            </a:r>
            <a:r>
              <a:rPr lang="es" sz="1500">
                <a:latin typeface="Anaheim"/>
                <a:ea typeface="Anaheim"/>
                <a:cs typeface="Anaheim"/>
                <a:sym typeface="Anaheim"/>
              </a:rPr>
              <a:t>OLTP systems focus on recording and processing individual transactions, database CRUD.</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Structure:  </a:t>
            </a:r>
            <a:r>
              <a:rPr lang="es" sz="1500">
                <a:latin typeface="Anaheim"/>
                <a:ea typeface="Anaheim"/>
                <a:cs typeface="Anaheim"/>
                <a:sym typeface="Anaheim"/>
              </a:rPr>
              <a:t>The</a:t>
            </a:r>
            <a:r>
              <a:rPr lang="es" sz="1500" b="1">
                <a:latin typeface="Anaheim"/>
                <a:ea typeface="Anaheim"/>
                <a:cs typeface="Anaheim"/>
                <a:sym typeface="Anaheim"/>
              </a:rPr>
              <a:t> </a:t>
            </a:r>
            <a:r>
              <a:rPr lang="es" sz="1500">
                <a:latin typeface="Anaheim"/>
                <a:ea typeface="Anaheim"/>
                <a:cs typeface="Anaheim"/>
                <a:sym typeface="Anaheim"/>
              </a:rPr>
              <a:t>data is typically organized in a highly normalized structure. It </a:t>
            </a:r>
            <a:r>
              <a:rPr lang="es" sz="1500" b="1">
                <a:highlight>
                  <a:schemeClr val="lt1"/>
                </a:highlight>
                <a:latin typeface="Anaheim"/>
                <a:ea typeface="Anaheim"/>
                <a:cs typeface="Anaheim"/>
                <a:sym typeface="Anaheim"/>
              </a:rPr>
              <a:t>minimizes redundancy</a:t>
            </a:r>
            <a:r>
              <a:rPr lang="es" sz="1500">
                <a:latin typeface="Anaheim"/>
                <a:ea typeface="Anaheim"/>
                <a:cs typeface="Anaheim"/>
                <a:sym typeface="Anaheim"/>
              </a:rPr>
              <a:t> and ensures efficient transaction processing. The emphasis is on maintaining data integrity and supporting efficient transactional operations.</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Workload: </a:t>
            </a:r>
            <a:r>
              <a:rPr lang="es" sz="1500">
                <a:latin typeface="Anaheim"/>
                <a:ea typeface="Anaheim"/>
                <a:cs typeface="Anaheim"/>
                <a:sym typeface="Anaheim"/>
              </a:rPr>
              <a:t>Handle a high volume of small, individual transactions in real time, focusing on maintaining data </a:t>
            </a:r>
            <a:r>
              <a:rPr lang="es" sz="1500" b="1">
                <a:highlight>
                  <a:schemeClr val="lt1"/>
                </a:highlight>
                <a:latin typeface="Anaheim"/>
                <a:ea typeface="Anaheim"/>
                <a:cs typeface="Anaheim"/>
                <a:sym typeface="Anaheim"/>
              </a:rPr>
              <a:t>consistency</a:t>
            </a:r>
            <a:r>
              <a:rPr lang="es" sz="1500">
                <a:latin typeface="Anaheim"/>
                <a:ea typeface="Anaheim"/>
                <a:cs typeface="Anaheim"/>
                <a:sym typeface="Anaheim"/>
              </a:rPr>
              <a:t> and </a:t>
            </a:r>
            <a:r>
              <a:rPr lang="es" sz="1500" b="1">
                <a:highlight>
                  <a:schemeClr val="lt1"/>
                </a:highlight>
                <a:latin typeface="Anaheim"/>
                <a:ea typeface="Anaheim"/>
                <a:cs typeface="Anaheim"/>
                <a:sym typeface="Anaheim"/>
              </a:rPr>
              <a:t>integrity</a:t>
            </a:r>
            <a:r>
              <a:rPr lang="es" sz="1500">
                <a:highlight>
                  <a:schemeClr val="lt1"/>
                </a:highlight>
                <a:latin typeface="Anaheim"/>
                <a:ea typeface="Anaheim"/>
                <a:cs typeface="Anaheim"/>
                <a:sym typeface="Anaheim"/>
              </a:rPr>
              <a:t>.</a:t>
            </a:r>
            <a:endParaRPr sz="1500">
              <a:highlight>
                <a:schemeClr val="lt1"/>
              </a:highlight>
              <a:latin typeface="Anaheim"/>
              <a:ea typeface="Anaheim"/>
              <a:cs typeface="Anaheim"/>
              <a:sym typeface="Anaheim"/>
            </a:endParaRPr>
          </a:p>
        </p:txBody>
      </p:sp>
      <p:sp>
        <p:nvSpPr>
          <p:cNvPr id="414" name="Google Shape;414;p36"/>
          <p:cNvSpPr txBox="1"/>
          <p:nvPr/>
        </p:nvSpPr>
        <p:spPr>
          <a:xfrm>
            <a:off x="4692250" y="1131850"/>
            <a:ext cx="4215600" cy="474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OLAP </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Purpose:  </a:t>
            </a:r>
            <a:r>
              <a:rPr lang="es" sz="1500">
                <a:latin typeface="Anaheim"/>
                <a:ea typeface="Anaheim"/>
                <a:cs typeface="Anaheim"/>
                <a:sym typeface="Anaheim"/>
              </a:rPr>
              <a:t>OLAP systems</a:t>
            </a:r>
            <a:r>
              <a:rPr lang="es" sz="1500" b="1">
                <a:latin typeface="Anaheim"/>
                <a:ea typeface="Anaheim"/>
                <a:cs typeface="Anaheim"/>
                <a:sym typeface="Anaheim"/>
              </a:rPr>
              <a:t> </a:t>
            </a:r>
            <a:r>
              <a:rPr lang="es" sz="1500">
                <a:latin typeface="Anaheim"/>
                <a:ea typeface="Anaheim"/>
                <a:cs typeface="Anaheim"/>
                <a:sym typeface="Anaheim"/>
              </a:rPr>
              <a:t>provide a multidimensional view of data to support strategic decision-making.</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Structure: </a:t>
            </a:r>
            <a:r>
              <a:rPr lang="es" sz="1500">
                <a:latin typeface="Anaheim"/>
                <a:ea typeface="Anaheim"/>
                <a:cs typeface="Anaheim"/>
                <a:sym typeface="Anaheim"/>
              </a:rPr>
              <a:t>often use a denormalized or dimensional data model. Data is structured in a way that </a:t>
            </a:r>
            <a:r>
              <a:rPr lang="es" sz="1500" b="1">
                <a:highlight>
                  <a:schemeClr val="lt1"/>
                </a:highlight>
                <a:latin typeface="Anaheim"/>
                <a:ea typeface="Anaheim"/>
                <a:cs typeface="Anaheim"/>
                <a:sym typeface="Anaheim"/>
              </a:rPr>
              <a:t>facilitates complex analysis</a:t>
            </a:r>
            <a:r>
              <a:rPr lang="es" sz="1500">
                <a:latin typeface="Anaheim"/>
                <a:ea typeface="Anaheim"/>
                <a:cs typeface="Anaheim"/>
                <a:sym typeface="Anaheim"/>
              </a:rPr>
              <a:t> and reporting. It involves creating multidimensional structures. </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Workload </a:t>
            </a:r>
            <a:r>
              <a:rPr lang="es" sz="1500">
                <a:latin typeface="Anaheim"/>
                <a:ea typeface="Anaheim"/>
                <a:cs typeface="Anaheim"/>
                <a:sym typeface="Anaheim"/>
              </a:rPr>
              <a:t>Deal with complex queries and aggregations performed on large volumes of historical data. The workload typically consists of read-intensive operations for </a:t>
            </a:r>
            <a:r>
              <a:rPr lang="es" sz="1500" b="1">
                <a:highlight>
                  <a:schemeClr val="lt1"/>
                </a:highlight>
                <a:latin typeface="Anaheim"/>
                <a:ea typeface="Anaheim"/>
                <a:cs typeface="Anaheim"/>
                <a:sym typeface="Anaheim"/>
              </a:rPr>
              <a:t>analysis,</a:t>
            </a:r>
            <a:r>
              <a:rPr lang="es" sz="1500">
                <a:latin typeface="Anaheim"/>
                <a:ea typeface="Anaheim"/>
                <a:cs typeface="Anaheim"/>
                <a:sym typeface="Anaheim"/>
              </a:rPr>
              <a:t> reporting, and </a:t>
            </a:r>
            <a:r>
              <a:rPr lang="es" sz="1500" b="1">
                <a:highlight>
                  <a:schemeClr val="lt1"/>
                </a:highlight>
                <a:latin typeface="Anaheim"/>
                <a:ea typeface="Anaheim"/>
                <a:cs typeface="Anaheim"/>
                <a:sym typeface="Anaheim"/>
              </a:rPr>
              <a:t>decision support</a:t>
            </a:r>
            <a:r>
              <a:rPr lang="es" sz="1500">
                <a:latin typeface="Anaheim"/>
                <a:ea typeface="Anaheim"/>
                <a:cs typeface="Anaheim"/>
                <a:sym typeface="Anaheim"/>
              </a:rPr>
              <a:t>.</a:t>
            </a:r>
            <a:endParaRPr sz="1500">
              <a:latin typeface="Anaheim"/>
              <a:ea typeface="Anaheim"/>
              <a:cs typeface="Anaheim"/>
              <a:sym typeface="Anaheim"/>
            </a:endParaRPr>
          </a:p>
          <a:p>
            <a:pPr marL="45720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12</a:t>
            </a:fld>
            <a:endParaRPr/>
          </a:p>
        </p:txBody>
      </p:sp>
      <p:sp>
        <p:nvSpPr>
          <p:cNvPr id="420" name="Google Shape;420;p37"/>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OlTP vs OLAP</a:t>
            </a:r>
            <a:endParaRPr/>
          </a:p>
        </p:txBody>
      </p:sp>
      <p:sp>
        <p:nvSpPr>
          <p:cNvPr id="421" name="Google Shape;421;p37"/>
          <p:cNvSpPr txBox="1"/>
          <p:nvPr/>
        </p:nvSpPr>
        <p:spPr>
          <a:xfrm>
            <a:off x="236325" y="1131850"/>
            <a:ext cx="42156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OLTP </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Performance Requirements: </a:t>
            </a:r>
            <a:r>
              <a:rPr lang="es" sz="1500">
                <a:latin typeface="Anaheim"/>
                <a:ea typeface="Anaheim"/>
                <a:cs typeface="Anaheim"/>
                <a:sym typeface="Anaheim"/>
              </a:rPr>
              <a:t>The primary focus of OLTP systems is on transactional processing with low response times. They are optimized for quick and concurrent access to ensure efficient handling of real-time transactions.</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User Base: </a:t>
            </a:r>
            <a:r>
              <a:rPr lang="es" sz="1500">
                <a:latin typeface="Anaheim"/>
                <a:ea typeface="Anaheim"/>
                <a:cs typeface="Anaheim"/>
                <a:sym typeface="Anaheim"/>
              </a:rPr>
              <a:t>OLTP systems cater to operational staff, such as customer service representatives, who perform daily transactional tasks.</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p:txBody>
      </p:sp>
      <p:sp>
        <p:nvSpPr>
          <p:cNvPr id="422" name="Google Shape;422;p37"/>
          <p:cNvSpPr txBox="1"/>
          <p:nvPr/>
        </p:nvSpPr>
        <p:spPr>
          <a:xfrm>
            <a:off x="4692250" y="1131850"/>
            <a:ext cx="4215600" cy="404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OLAP </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Performance Requirements: </a:t>
            </a:r>
            <a:r>
              <a:rPr lang="es" sz="1500">
                <a:latin typeface="Anaheim"/>
                <a:ea typeface="Anaheim"/>
                <a:cs typeface="Anaheim"/>
                <a:sym typeface="Anaheim"/>
              </a:rPr>
              <a:t>OLAP systems prioritize query performance and the ability to process complex analytical queries efficiently. The emphasis is on providing fast response times for ad hoc queries and supporting advanced analytics.</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User Base: </a:t>
            </a:r>
            <a:r>
              <a:rPr lang="es" sz="1500">
                <a:latin typeface="Anaheim"/>
                <a:ea typeface="Anaheim"/>
                <a:cs typeface="Anaheim"/>
                <a:sym typeface="Anaheim"/>
              </a:rPr>
              <a:t>OLAP systems are typically used by business analysts, managers, and decision-makers who require in-depth analysis and reporting capabilities.</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13</a:t>
            </a:fld>
            <a:endParaRPr/>
          </a:p>
        </p:txBody>
      </p:sp>
      <p:sp>
        <p:nvSpPr>
          <p:cNvPr id="428" name="Google Shape;428;p38"/>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From OlTP To  OLAP: data ingestion</a:t>
            </a:r>
            <a:endParaRPr/>
          </a:p>
        </p:txBody>
      </p:sp>
      <p:sp>
        <p:nvSpPr>
          <p:cNvPr id="429" name="Google Shape;429;p38"/>
          <p:cNvSpPr txBox="1"/>
          <p:nvPr/>
        </p:nvSpPr>
        <p:spPr>
          <a:xfrm>
            <a:off x="262350" y="3319500"/>
            <a:ext cx="8457300" cy="14931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s" sz="1700">
                <a:latin typeface="Anaheim"/>
                <a:ea typeface="Anaheim"/>
                <a:cs typeface="Anaheim"/>
                <a:sym typeface="Anaheim"/>
              </a:rPr>
              <a:t>Data ingestion is the process of collecting, importing, and loading data from various sources into a storage or processing system, such as a data warehouse, data lake, or database. </a:t>
            </a:r>
            <a:endParaRPr sz="1700">
              <a:latin typeface="Anaheim"/>
              <a:ea typeface="Anaheim"/>
              <a:cs typeface="Anaheim"/>
              <a:sym typeface="Anaheim"/>
            </a:endParaRPr>
          </a:p>
          <a:p>
            <a:pPr marL="0" lvl="0" indent="0" algn="just" rtl="0">
              <a:spcBef>
                <a:spcPts val="0"/>
              </a:spcBef>
              <a:spcAft>
                <a:spcPts val="0"/>
              </a:spcAft>
              <a:buNone/>
            </a:pPr>
            <a:r>
              <a:rPr lang="es" sz="1700">
                <a:latin typeface="Anaheim"/>
                <a:ea typeface="Anaheim"/>
                <a:cs typeface="Anaheim"/>
                <a:sym typeface="Anaheim"/>
              </a:rPr>
              <a:t>It involves acquiring data from different sources, transforming it (if necessary), and making it available for analysis, processing, or storage</a:t>
            </a:r>
            <a:endParaRPr sz="1500" b="1">
              <a:latin typeface="Anaheim"/>
              <a:ea typeface="Anaheim"/>
              <a:cs typeface="Anaheim"/>
              <a:sym typeface="Anaheim"/>
            </a:endParaRPr>
          </a:p>
        </p:txBody>
      </p:sp>
      <p:pic>
        <p:nvPicPr>
          <p:cNvPr id="430" name="Google Shape;430;p38"/>
          <p:cNvPicPr preferRelativeResize="0"/>
          <p:nvPr/>
        </p:nvPicPr>
        <p:blipFill>
          <a:blip r:embed="rId3">
            <a:alphaModFix/>
          </a:blip>
          <a:stretch>
            <a:fillRect/>
          </a:stretch>
        </p:blipFill>
        <p:spPr>
          <a:xfrm>
            <a:off x="2476750" y="1149975"/>
            <a:ext cx="4316052" cy="213695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14</a:t>
            </a:fld>
            <a:endParaRPr/>
          </a:p>
        </p:txBody>
      </p:sp>
      <p:sp>
        <p:nvSpPr>
          <p:cNvPr id="436" name="Google Shape;436;p39"/>
          <p:cNvSpPr/>
          <p:nvPr/>
        </p:nvSpPr>
        <p:spPr>
          <a:xfrm>
            <a:off x="2435775" y="3937925"/>
            <a:ext cx="6145800" cy="469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9"/>
          <p:cNvSpPr/>
          <p:nvPr/>
        </p:nvSpPr>
        <p:spPr>
          <a:xfrm>
            <a:off x="2489050" y="3962575"/>
            <a:ext cx="6145800" cy="46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9"/>
          <p:cNvSpPr txBox="1">
            <a:spLocks noGrp="1"/>
          </p:cNvSpPr>
          <p:nvPr>
            <p:ph type="title" idx="4294967295"/>
          </p:nvPr>
        </p:nvSpPr>
        <p:spPr>
          <a:xfrm>
            <a:off x="4326825" y="3886375"/>
            <a:ext cx="43866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Repositories for BI</a:t>
            </a:r>
            <a:endParaRPr/>
          </a:p>
        </p:txBody>
      </p:sp>
      <p:pic>
        <p:nvPicPr>
          <p:cNvPr id="439" name="Google Shape;439;p39"/>
          <p:cNvPicPr preferRelativeResize="0"/>
          <p:nvPr/>
        </p:nvPicPr>
        <p:blipFill>
          <a:blip r:embed="rId3">
            <a:alphaModFix/>
          </a:blip>
          <a:stretch>
            <a:fillRect/>
          </a:stretch>
        </p:blipFill>
        <p:spPr>
          <a:xfrm>
            <a:off x="2587425" y="381000"/>
            <a:ext cx="4587284" cy="35815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15</a:t>
            </a:fld>
            <a:endParaRPr/>
          </a:p>
        </p:txBody>
      </p:sp>
      <p:sp>
        <p:nvSpPr>
          <p:cNvPr id="445" name="Google Shape;445;p40"/>
          <p:cNvSpPr/>
          <p:nvPr/>
        </p:nvSpPr>
        <p:spPr>
          <a:xfrm>
            <a:off x="2435775" y="3937925"/>
            <a:ext cx="6145800" cy="469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2489050" y="3962575"/>
            <a:ext cx="6145800" cy="46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txBox="1">
            <a:spLocks noGrp="1"/>
          </p:cNvSpPr>
          <p:nvPr>
            <p:ph type="title" idx="4294967295"/>
          </p:nvPr>
        </p:nvSpPr>
        <p:spPr>
          <a:xfrm>
            <a:off x="4326825" y="3886375"/>
            <a:ext cx="43866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Types of Analytics</a:t>
            </a:r>
            <a:endParaRPr/>
          </a:p>
        </p:txBody>
      </p:sp>
      <p:pic>
        <p:nvPicPr>
          <p:cNvPr id="448" name="Google Shape;448;p40"/>
          <p:cNvPicPr preferRelativeResize="0"/>
          <p:nvPr/>
        </p:nvPicPr>
        <p:blipFill>
          <a:blip r:embed="rId3">
            <a:alphaModFix/>
          </a:blip>
          <a:stretch>
            <a:fillRect/>
          </a:stretch>
        </p:blipFill>
        <p:spPr>
          <a:xfrm>
            <a:off x="686224" y="489400"/>
            <a:ext cx="7434202" cy="33389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16</a:t>
            </a:fld>
            <a:endParaRPr/>
          </a:p>
        </p:txBody>
      </p:sp>
      <p:pic>
        <p:nvPicPr>
          <p:cNvPr id="454" name="Google Shape;454;p41"/>
          <p:cNvPicPr preferRelativeResize="0"/>
          <p:nvPr/>
        </p:nvPicPr>
        <p:blipFill>
          <a:blip r:embed="rId3">
            <a:alphaModFix/>
          </a:blip>
          <a:stretch>
            <a:fillRect/>
          </a:stretch>
        </p:blipFill>
        <p:spPr>
          <a:xfrm>
            <a:off x="266275" y="685575"/>
            <a:ext cx="8839199" cy="353921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42"/>
          <p:cNvSpPr txBox="1">
            <a:spLocks noGrp="1"/>
          </p:cNvSpPr>
          <p:nvPr>
            <p:ph type="ctrTitle"/>
          </p:nvPr>
        </p:nvSpPr>
        <p:spPr>
          <a:xfrm>
            <a:off x="484975" y="2248700"/>
            <a:ext cx="3534000" cy="110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Data wareHouse</a:t>
            </a:r>
            <a:endParaRPr/>
          </a:p>
        </p:txBody>
      </p:sp>
      <p:grpSp>
        <p:nvGrpSpPr>
          <p:cNvPr id="460" name="Google Shape;460;p42"/>
          <p:cNvGrpSpPr/>
          <p:nvPr/>
        </p:nvGrpSpPr>
        <p:grpSpPr>
          <a:xfrm>
            <a:off x="4534350" y="4713051"/>
            <a:ext cx="4600713" cy="150450"/>
            <a:chOff x="0" y="4397412"/>
            <a:chExt cx="4600713" cy="150450"/>
          </a:xfrm>
        </p:grpSpPr>
        <p:sp>
          <p:nvSpPr>
            <p:cNvPr id="461" name="Google Shape;461;p42"/>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2"/>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2"/>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42"/>
          <p:cNvGrpSpPr/>
          <p:nvPr/>
        </p:nvGrpSpPr>
        <p:grpSpPr>
          <a:xfrm>
            <a:off x="4944850" y="677471"/>
            <a:ext cx="3030013" cy="3929999"/>
            <a:chOff x="509250" y="566571"/>
            <a:chExt cx="3030013" cy="3929999"/>
          </a:xfrm>
        </p:grpSpPr>
        <p:grpSp>
          <p:nvGrpSpPr>
            <p:cNvPr id="467" name="Google Shape;467;p42"/>
            <p:cNvGrpSpPr/>
            <p:nvPr/>
          </p:nvGrpSpPr>
          <p:grpSpPr>
            <a:xfrm>
              <a:off x="2088401" y="1444628"/>
              <a:ext cx="1000385" cy="883233"/>
              <a:chOff x="6472501" y="1326053"/>
              <a:chExt cx="1000385" cy="883233"/>
            </a:xfrm>
          </p:grpSpPr>
          <p:sp>
            <p:nvSpPr>
              <p:cNvPr id="468" name="Google Shape;468;p42"/>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42"/>
            <p:cNvGrpSpPr/>
            <p:nvPr/>
          </p:nvGrpSpPr>
          <p:grpSpPr>
            <a:xfrm>
              <a:off x="737571" y="2278324"/>
              <a:ext cx="519733" cy="485268"/>
              <a:chOff x="4694531" y="2250235"/>
              <a:chExt cx="1090502" cy="1018186"/>
            </a:xfrm>
          </p:grpSpPr>
          <p:sp>
            <p:nvSpPr>
              <p:cNvPr id="472" name="Google Shape;472;p42"/>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42"/>
            <p:cNvGrpSpPr/>
            <p:nvPr/>
          </p:nvGrpSpPr>
          <p:grpSpPr>
            <a:xfrm>
              <a:off x="1447127" y="1709640"/>
              <a:ext cx="180369" cy="168408"/>
              <a:chOff x="4694531" y="2250235"/>
              <a:chExt cx="1090502" cy="1018186"/>
            </a:xfrm>
          </p:grpSpPr>
          <p:sp>
            <p:nvSpPr>
              <p:cNvPr id="476" name="Google Shape;476;p42"/>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42"/>
            <p:cNvSpPr/>
            <p:nvPr/>
          </p:nvSpPr>
          <p:spPr>
            <a:xfrm>
              <a:off x="1600212" y="3864266"/>
              <a:ext cx="372943" cy="224375"/>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2"/>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2"/>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2"/>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2"/>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42"/>
          <p:cNvGrpSpPr/>
          <p:nvPr/>
        </p:nvGrpSpPr>
        <p:grpSpPr>
          <a:xfrm rot="2264335">
            <a:off x="6810081" y="1768496"/>
            <a:ext cx="450454" cy="510995"/>
            <a:chOff x="3086313" y="2877049"/>
            <a:chExt cx="320143" cy="392581"/>
          </a:xfrm>
        </p:grpSpPr>
        <p:sp>
          <p:nvSpPr>
            <p:cNvPr id="487" name="Google Shape;487;p4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88" name="Google Shape;488;p4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89" name="Google Shape;489;p4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0" name="Google Shape;490;p4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1" name="Google Shape;491;p4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2" name="Google Shape;492;p4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3" name="Google Shape;493;p4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4" name="Google Shape;494;p4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5" name="Google Shape;495;p4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6" name="Google Shape;496;p4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7" name="Google Shape;497;p4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498" name="Google Shape;498;p4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grpSp>
      <p:sp>
        <p:nvSpPr>
          <p:cNvPr id="499" name="Google Shape;499;p42"/>
          <p:cNvSpPr/>
          <p:nvPr/>
        </p:nvSpPr>
        <p:spPr>
          <a:xfrm>
            <a:off x="5312825" y="2531988"/>
            <a:ext cx="244919" cy="220977"/>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17</a:t>
            </a:fld>
            <a:endParaRPr/>
          </a:p>
        </p:txBody>
      </p:sp>
      <p:pic>
        <p:nvPicPr>
          <p:cNvPr id="501" name="Google Shape;501;p42"/>
          <p:cNvPicPr preferRelativeResize="0"/>
          <p:nvPr/>
        </p:nvPicPr>
        <p:blipFill>
          <a:blip r:embed="rId3">
            <a:alphaModFix/>
          </a:blip>
          <a:stretch>
            <a:fillRect/>
          </a:stretch>
        </p:blipFill>
        <p:spPr>
          <a:xfrm>
            <a:off x="5557762" y="1114053"/>
            <a:ext cx="3373575" cy="3373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3"/>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Warehouse/ing</a:t>
            </a:r>
            <a:endParaRPr/>
          </a:p>
          <a:p>
            <a:pPr marL="0" lvl="0" indent="0" algn="l" rtl="0">
              <a:spcBef>
                <a:spcPts val="0"/>
              </a:spcBef>
              <a:spcAft>
                <a:spcPts val="0"/>
              </a:spcAft>
              <a:buNone/>
            </a:pPr>
            <a:endParaRPr/>
          </a:p>
        </p:txBody>
      </p:sp>
      <p:sp>
        <p:nvSpPr>
          <p:cNvPr id="507" name="Google Shape;507;p43"/>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highlight>
                  <a:schemeClr val="dk1"/>
                </a:highlight>
              </a:rPr>
              <a:t>A </a:t>
            </a:r>
            <a:r>
              <a:rPr lang="es" b="1">
                <a:highlight>
                  <a:schemeClr val="lt1"/>
                </a:highlight>
              </a:rPr>
              <a:t>Data Warehouse</a:t>
            </a:r>
            <a:r>
              <a:rPr lang="es">
                <a:highlight>
                  <a:schemeClr val="dk1"/>
                </a:highlight>
              </a:rPr>
              <a:t> is a centralized repository of integrated, structured, and historical data that supports business intelligence. It is designed to facilitate efficient data retrieval and analysis for decision-making purposes.</a:t>
            </a:r>
            <a:endParaRPr>
              <a:highlight>
                <a:schemeClr val="dk1"/>
              </a:highlight>
            </a:endParaRPr>
          </a:p>
          <a:p>
            <a:pPr marL="0" lvl="0" indent="0" algn="l" rtl="0">
              <a:spcBef>
                <a:spcPts val="1600"/>
              </a:spcBef>
              <a:spcAft>
                <a:spcPts val="0"/>
              </a:spcAft>
              <a:buNone/>
            </a:pPr>
            <a:r>
              <a:rPr lang="es" b="1">
                <a:highlight>
                  <a:schemeClr val="lt1"/>
                </a:highlight>
              </a:rPr>
              <a:t>Data Warehousing</a:t>
            </a:r>
            <a:r>
              <a:rPr lang="es">
                <a:highlight>
                  <a:schemeClr val="dk1"/>
                </a:highlight>
              </a:rPr>
              <a:t>  is the process to operational extract, cleanse, transform, control, and load processes that maintain the data in a data warehouse. </a:t>
            </a:r>
            <a:endParaRPr b="1">
              <a:highlight>
                <a:schemeClr val="dk1"/>
              </a:highlight>
            </a:endParaRPr>
          </a:p>
          <a:p>
            <a:pPr marL="0" lvl="0" indent="0" algn="l" rtl="0">
              <a:spcBef>
                <a:spcPts val="1600"/>
              </a:spcBef>
              <a:spcAft>
                <a:spcPts val="1600"/>
              </a:spcAft>
              <a:buNone/>
            </a:pPr>
            <a:endParaRPr/>
          </a:p>
        </p:txBody>
      </p:sp>
      <p:sp>
        <p:nvSpPr>
          <p:cNvPr id="508" name="Google Shape;508;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4"/>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WareHousing [</a:t>
            </a:r>
            <a:r>
              <a:rPr lang="es" u="sng">
                <a:solidFill>
                  <a:schemeClr val="hlink"/>
                </a:solidFill>
                <a:hlinkClick r:id="rId3"/>
              </a:rPr>
              <a:t>Video</a:t>
            </a:r>
            <a:r>
              <a:rPr lang="es"/>
              <a:t>]</a:t>
            </a:r>
            <a:endParaRPr/>
          </a:p>
        </p:txBody>
      </p:sp>
      <p:sp>
        <p:nvSpPr>
          <p:cNvPr id="514" name="Google Shape;514;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19</a:t>
            </a:fld>
            <a:endParaRPr/>
          </a:p>
        </p:txBody>
      </p:sp>
      <p:sp>
        <p:nvSpPr>
          <p:cNvPr id="515" name="Google Shape;515;p44"/>
          <p:cNvSpPr txBox="1"/>
          <p:nvPr/>
        </p:nvSpPr>
        <p:spPr>
          <a:xfrm>
            <a:off x="3345900" y="4491175"/>
            <a:ext cx="2253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Anaheim"/>
                <a:ea typeface="Anaheim"/>
                <a:cs typeface="Anaheim"/>
                <a:sym typeface="Anaheim"/>
              </a:rPr>
              <a:t>Image taken from [</a:t>
            </a:r>
            <a:r>
              <a:rPr lang="es" u="sng">
                <a:solidFill>
                  <a:schemeClr val="hlink"/>
                </a:solidFill>
                <a:latin typeface="Anaheim"/>
                <a:ea typeface="Anaheim"/>
                <a:cs typeface="Anaheim"/>
                <a:sym typeface="Anaheim"/>
                <a:hlinkClick r:id="rId4"/>
              </a:rPr>
              <a:t>here</a:t>
            </a:r>
            <a:r>
              <a:rPr lang="es">
                <a:latin typeface="Anaheim"/>
                <a:ea typeface="Anaheim"/>
                <a:cs typeface="Anaheim"/>
                <a:sym typeface="Anaheim"/>
              </a:rPr>
              <a:t>]</a:t>
            </a:r>
            <a:endParaRPr>
              <a:latin typeface="Anaheim"/>
              <a:ea typeface="Anaheim"/>
              <a:cs typeface="Anaheim"/>
              <a:sym typeface="Anaheim"/>
            </a:endParaRPr>
          </a:p>
        </p:txBody>
      </p:sp>
      <p:pic>
        <p:nvPicPr>
          <p:cNvPr id="516" name="Google Shape;516;p44"/>
          <p:cNvPicPr preferRelativeResize="0"/>
          <p:nvPr/>
        </p:nvPicPr>
        <p:blipFill>
          <a:blip r:embed="rId5">
            <a:alphaModFix/>
          </a:blip>
          <a:stretch>
            <a:fillRect/>
          </a:stretch>
        </p:blipFill>
        <p:spPr>
          <a:xfrm>
            <a:off x="1019975" y="1144688"/>
            <a:ext cx="6515100" cy="2990850"/>
          </a:xfrm>
          <a:prstGeom prst="rect">
            <a:avLst/>
          </a:prstGeom>
          <a:noFill/>
          <a:ln>
            <a:noFill/>
          </a:ln>
        </p:spPr>
      </p:pic>
      <p:sp>
        <p:nvSpPr>
          <p:cNvPr id="517" name="Google Shape;517;p44"/>
          <p:cNvSpPr txBox="1"/>
          <p:nvPr/>
        </p:nvSpPr>
        <p:spPr>
          <a:xfrm>
            <a:off x="858350" y="3983275"/>
            <a:ext cx="23784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400" b="1">
                <a:solidFill>
                  <a:srgbClr val="407BFF"/>
                </a:solidFill>
                <a:latin typeface="Amatic SC"/>
                <a:ea typeface="Amatic SC"/>
                <a:cs typeface="Amatic SC"/>
                <a:sym typeface="Amatic SC"/>
              </a:rPr>
              <a:t>Operational data stores</a:t>
            </a:r>
            <a:endParaRPr sz="2400" b="1">
              <a:solidFill>
                <a:srgbClr val="407BFF"/>
              </a:solidFill>
              <a:latin typeface="Amatic SC"/>
              <a:ea typeface="Amatic SC"/>
              <a:cs typeface="Amatic SC"/>
              <a:sym typeface="Amatic SC"/>
            </a:endParaRPr>
          </a:p>
        </p:txBody>
      </p:sp>
      <p:sp>
        <p:nvSpPr>
          <p:cNvPr id="518" name="Google Shape;518;p44"/>
          <p:cNvSpPr txBox="1"/>
          <p:nvPr/>
        </p:nvSpPr>
        <p:spPr>
          <a:xfrm>
            <a:off x="6154250" y="3983275"/>
            <a:ext cx="22539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100" b="1">
                <a:solidFill>
                  <a:srgbClr val="407BFF"/>
                </a:solidFill>
                <a:latin typeface="Amatic SC"/>
                <a:ea typeface="Amatic SC"/>
                <a:cs typeface="Amatic SC"/>
                <a:sym typeface="Amatic SC"/>
              </a:rPr>
              <a:t>E</a:t>
            </a:r>
            <a:r>
              <a:rPr lang="es" sz="2400" b="1">
                <a:solidFill>
                  <a:srgbClr val="407BFF"/>
                </a:solidFill>
                <a:latin typeface="Amatic SC"/>
                <a:ea typeface="Amatic SC"/>
                <a:cs typeface="Amatic SC"/>
                <a:sym typeface="Amatic SC"/>
              </a:rPr>
              <a:t>nd-User Access Tools</a:t>
            </a:r>
            <a:endParaRPr sz="2400" b="1">
              <a:solidFill>
                <a:srgbClr val="407BFF"/>
              </a:solidFill>
              <a:latin typeface="Amatic SC"/>
              <a:ea typeface="Amatic SC"/>
              <a:cs typeface="Amatic SC"/>
              <a:sym typeface="Amatic SC"/>
            </a:endParaRPr>
          </a:p>
        </p:txBody>
      </p:sp>
      <p:sp>
        <p:nvSpPr>
          <p:cNvPr id="519" name="Google Shape;519;p44"/>
          <p:cNvSpPr txBox="1"/>
          <p:nvPr/>
        </p:nvSpPr>
        <p:spPr>
          <a:xfrm>
            <a:off x="3589475" y="3204400"/>
            <a:ext cx="2253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100" b="1">
                <a:solidFill>
                  <a:srgbClr val="407BFF"/>
                </a:solidFill>
                <a:latin typeface="Amatic SC"/>
                <a:ea typeface="Amatic SC"/>
                <a:cs typeface="Amatic SC"/>
                <a:sym typeface="Amatic SC"/>
              </a:rPr>
              <a:t>ETL Manager</a:t>
            </a:r>
            <a:endParaRPr sz="2400" b="1">
              <a:solidFill>
                <a:srgbClr val="407BFF"/>
              </a:solidFill>
              <a:latin typeface="Amatic SC"/>
              <a:ea typeface="Amatic SC"/>
              <a:cs typeface="Amatic SC"/>
              <a:sym typeface="Amatic SC"/>
            </a:endParaRPr>
          </a:p>
        </p:txBody>
      </p:sp>
      <p:sp>
        <p:nvSpPr>
          <p:cNvPr id="520" name="Google Shape;520;p44"/>
          <p:cNvSpPr txBox="1"/>
          <p:nvPr/>
        </p:nvSpPr>
        <p:spPr>
          <a:xfrm>
            <a:off x="5018975" y="1144700"/>
            <a:ext cx="22539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2100" b="1">
                <a:solidFill>
                  <a:srgbClr val="407BFF"/>
                </a:solidFill>
                <a:latin typeface="Amatic SC"/>
                <a:ea typeface="Amatic SC"/>
                <a:cs typeface="Amatic SC"/>
                <a:sym typeface="Amatic SC"/>
              </a:rPr>
              <a:t>Data WareHouse MGR</a:t>
            </a:r>
            <a:endParaRPr sz="2400" b="1">
              <a:solidFill>
                <a:srgbClr val="407BFF"/>
              </a:solidFill>
              <a:latin typeface="Amatic SC"/>
              <a:ea typeface="Amatic SC"/>
              <a:cs typeface="Amatic SC"/>
              <a:sym typeface="Amatic S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27"/>
          <p:cNvSpPr/>
          <p:nvPr/>
        </p:nvSpPr>
        <p:spPr>
          <a:xfrm>
            <a:off x="5854225" y="507251"/>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5854225" y="2480376"/>
            <a:ext cx="607500" cy="612900"/>
          </a:xfrm>
          <a:prstGeom prst="roundRect">
            <a:avLst>
              <a:gd name="adj" fmla="val 431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2492325" y="2480376"/>
            <a:ext cx="607500" cy="612900"/>
          </a:xfrm>
          <a:prstGeom prst="roundRect">
            <a:avLst>
              <a:gd name="adj" fmla="val 4313"/>
            </a:avLst>
          </a:pr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2492325" y="507251"/>
            <a:ext cx="607500" cy="612900"/>
          </a:xfrm>
          <a:prstGeom prst="roundRect">
            <a:avLst>
              <a:gd name="adj" fmla="val 4313"/>
            </a:avLst>
          </a:prstGeom>
          <a:solidFill>
            <a:srgbClr val="CFE2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 name="Google Shape;189;p27"/>
          <p:cNvSpPr txBox="1">
            <a:spLocks noGrp="1"/>
          </p:cNvSpPr>
          <p:nvPr>
            <p:ph type="ctrTitle"/>
          </p:nvPr>
        </p:nvSpPr>
        <p:spPr>
          <a:xfrm>
            <a:off x="2639800" y="1124225"/>
            <a:ext cx="2916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1 </a:t>
            </a:r>
            <a:br>
              <a:rPr lang="es"/>
            </a:br>
            <a:r>
              <a:rPr lang="es"/>
              <a:t>Introducción</a:t>
            </a:r>
            <a:endParaRPr/>
          </a:p>
        </p:txBody>
      </p:sp>
      <p:sp>
        <p:nvSpPr>
          <p:cNvPr id="190" name="Google Shape;190;p27"/>
          <p:cNvSpPr txBox="1">
            <a:spLocks noGrp="1"/>
          </p:cNvSpPr>
          <p:nvPr>
            <p:ph type="subTitle" idx="1"/>
          </p:nvPr>
        </p:nvSpPr>
        <p:spPr>
          <a:xfrm>
            <a:off x="2639800" y="1303800"/>
            <a:ext cx="2916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a:t>Contexto</a:t>
            </a:r>
            <a:endParaRPr sz="2000"/>
          </a:p>
        </p:txBody>
      </p:sp>
      <p:sp>
        <p:nvSpPr>
          <p:cNvPr id="191" name="Google Shape;191;p27"/>
          <p:cNvSpPr txBox="1">
            <a:spLocks noGrp="1"/>
          </p:cNvSpPr>
          <p:nvPr>
            <p:ph type="ctrTitle" idx="2"/>
          </p:nvPr>
        </p:nvSpPr>
        <p:spPr>
          <a:xfrm>
            <a:off x="5940325" y="1464575"/>
            <a:ext cx="2916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2 </a:t>
            </a:r>
            <a:br>
              <a:rPr lang="es"/>
            </a:br>
            <a:r>
              <a:rPr lang="es"/>
              <a:t>OLTP - OLAP</a:t>
            </a:r>
            <a:endParaRPr/>
          </a:p>
          <a:p>
            <a:pPr marL="0" lvl="0" indent="0" algn="l" rtl="0">
              <a:spcBef>
                <a:spcPts val="0"/>
              </a:spcBef>
              <a:spcAft>
                <a:spcPts val="0"/>
              </a:spcAft>
              <a:buNone/>
            </a:pPr>
            <a:endParaRPr/>
          </a:p>
        </p:txBody>
      </p:sp>
      <p:sp>
        <p:nvSpPr>
          <p:cNvPr id="192" name="Google Shape;192;p27"/>
          <p:cNvSpPr txBox="1">
            <a:spLocks noGrp="1"/>
          </p:cNvSpPr>
          <p:nvPr>
            <p:ph type="subTitle" idx="5"/>
          </p:nvPr>
        </p:nvSpPr>
        <p:spPr>
          <a:xfrm>
            <a:off x="5940325" y="1303800"/>
            <a:ext cx="27777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2000"/>
              <a:t>Concepts</a:t>
            </a:r>
            <a:endParaRPr sz="2000"/>
          </a:p>
        </p:txBody>
      </p:sp>
      <p:sp>
        <p:nvSpPr>
          <p:cNvPr id="193" name="Google Shape;193;p27"/>
          <p:cNvSpPr txBox="1">
            <a:spLocks noGrp="1"/>
          </p:cNvSpPr>
          <p:nvPr>
            <p:ph type="ctrTitle" idx="3"/>
          </p:nvPr>
        </p:nvSpPr>
        <p:spPr>
          <a:xfrm>
            <a:off x="2640350" y="3061575"/>
            <a:ext cx="29169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3</a:t>
            </a:r>
            <a:br>
              <a:rPr lang="es"/>
            </a:br>
            <a:r>
              <a:rPr lang="es"/>
              <a:t>Data wareHousing</a:t>
            </a:r>
            <a:endParaRPr/>
          </a:p>
        </p:txBody>
      </p:sp>
      <p:sp>
        <p:nvSpPr>
          <p:cNvPr id="194" name="Google Shape;194;p27"/>
          <p:cNvSpPr txBox="1">
            <a:spLocks noGrp="1"/>
          </p:cNvSpPr>
          <p:nvPr>
            <p:ph type="subTitle" idx="6"/>
          </p:nvPr>
        </p:nvSpPr>
        <p:spPr>
          <a:xfrm>
            <a:off x="2640350" y="3241150"/>
            <a:ext cx="2916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a:t>Concepts</a:t>
            </a:r>
            <a:endParaRPr sz="2000" b="1">
              <a:latin typeface="Courier New"/>
              <a:ea typeface="Courier New"/>
              <a:cs typeface="Courier New"/>
              <a:sym typeface="Courier New"/>
            </a:endParaRPr>
          </a:p>
        </p:txBody>
      </p:sp>
      <p:sp>
        <p:nvSpPr>
          <p:cNvPr id="195" name="Google Shape;195;p27"/>
          <p:cNvSpPr txBox="1">
            <a:spLocks noGrp="1"/>
          </p:cNvSpPr>
          <p:nvPr>
            <p:ph type="ctrTitle" idx="4"/>
          </p:nvPr>
        </p:nvSpPr>
        <p:spPr>
          <a:xfrm>
            <a:off x="6015475" y="3437700"/>
            <a:ext cx="2627400" cy="32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4</a:t>
            </a:r>
            <a:endParaRPr/>
          </a:p>
          <a:p>
            <a:pPr marL="0" lvl="0" indent="0" algn="l" rtl="0">
              <a:spcBef>
                <a:spcPts val="0"/>
              </a:spcBef>
              <a:spcAft>
                <a:spcPts val="0"/>
              </a:spcAft>
              <a:buNone/>
            </a:pPr>
            <a:r>
              <a:rPr lang="es"/>
              <a:t>OLAP</a:t>
            </a:r>
            <a:endParaRPr/>
          </a:p>
          <a:p>
            <a:pPr marL="0" lvl="0" indent="0" algn="l" rtl="0">
              <a:spcBef>
                <a:spcPts val="0"/>
              </a:spcBef>
              <a:spcAft>
                <a:spcPts val="0"/>
              </a:spcAft>
              <a:buNone/>
            </a:pPr>
            <a:endParaRPr/>
          </a:p>
        </p:txBody>
      </p:sp>
      <p:grpSp>
        <p:nvGrpSpPr>
          <p:cNvPr id="196" name="Google Shape;196;p27"/>
          <p:cNvGrpSpPr/>
          <p:nvPr/>
        </p:nvGrpSpPr>
        <p:grpSpPr>
          <a:xfrm>
            <a:off x="17123" y="1038375"/>
            <a:ext cx="3387895" cy="3585116"/>
            <a:chOff x="755786" y="982893"/>
            <a:chExt cx="3845075" cy="3725957"/>
          </a:xfrm>
        </p:grpSpPr>
        <p:grpSp>
          <p:nvGrpSpPr>
            <p:cNvPr id="197" name="Google Shape;197;p27"/>
            <p:cNvGrpSpPr/>
            <p:nvPr/>
          </p:nvGrpSpPr>
          <p:grpSpPr>
            <a:xfrm>
              <a:off x="1113128" y="982893"/>
              <a:ext cx="1513195" cy="3181003"/>
              <a:chOff x="1258682" y="982898"/>
              <a:chExt cx="1367674" cy="3181003"/>
            </a:xfrm>
          </p:grpSpPr>
          <p:sp>
            <p:nvSpPr>
              <p:cNvPr id="198" name="Google Shape;198;p27"/>
              <p:cNvSpPr/>
              <p:nvPr/>
            </p:nvSpPr>
            <p:spPr>
              <a:xfrm>
                <a:off x="1304856" y="1142002"/>
                <a:ext cx="1321500" cy="3021900"/>
              </a:xfrm>
              <a:prstGeom prst="roundRect">
                <a:avLst>
                  <a:gd name="adj" fmla="val 4313"/>
                </a:avLst>
              </a:pr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1258682" y="982898"/>
                <a:ext cx="1285763" cy="2984405"/>
              </a:xfrm>
              <a:custGeom>
                <a:avLst/>
                <a:gdLst/>
                <a:ahLst/>
                <a:cxnLst/>
                <a:rect l="l" t="t" r="r" b="b"/>
                <a:pathLst>
                  <a:path w="53747" h="74336" extrusionOk="0">
                    <a:moveTo>
                      <a:pt x="52246" y="65"/>
                    </a:moveTo>
                    <a:cubicBezTo>
                      <a:pt x="53040" y="65"/>
                      <a:pt x="53682" y="711"/>
                      <a:pt x="53682" y="1501"/>
                    </a:cubicBezTo>
                    <a:lnTo>
                      <a:pt x="53682" y="72835"/>
                    </a:lnTo>
                    <a:cubicBezTo>
                      <a:pt x="53682" y="73625"/>
                      <a:pt x="53040" y="74268"/>
                      <a:pt x="52246" y="74268"/>
                    </a:cubicBezTo>
                    <a:lnTo>
                      <a:pt x="1501" y="74268"/>
                    </a:lnTo>
                    <a:cubicBezTo>
                      <a:pt x="711" y="74268"/>
                      <a:pt x="65" y="73625"/>
                      <a:pt x="65" y="72835"/>
                    </a:cubicBezTo>
                    <a:lnTo>
                      <a:pt x="65" y="1501"/>
                    </a:lnTo>
                    <a:cubicBezTo>
                      <a:pt x="65" y="711"/>
                      <a:pt x="711" y="65"/>
                      <a:pt x="1501" y="65"/>
                    </a:cubicBezTo>
                    <a:close/>
                    <a:moveTo>
                      <a:pt x="1501" y="1"/>
                    </a:moveTo>
                    <a:cubicBezTo>
                      <a:pt x="676" y="1"/>
                      <a:pt x="0" y="675"/>
                      <a:pt x="0" y="1501"/>
                    </a:cubicBezTo>
                    <a:lnTo>
                      <a:pt x="0" y="72835"/>
                    </a:lnTo>
                    <a:cubicBezTo>
                      <a:pt x="0" y="73660"/>
                      <a:pt x="676" y="74336"/>
                      <a:pt x="1501" y="74336"/>
                    </a:cubicBezTo>
                    <a:lnTo>
                      <a:pt x="52246" y="74336"/>
                    </a:lnTo>
                    <a:cubicBezTo>
                      <a:pt x="53076" y="74336"/>
                      <a:pt x="53747" y="73660"/>
                      <a:pt x="53747" y="72835"/>
                    </a:cubicBezTo>
                    <a:lnTo>
                      <a:pt x="53747" y="1501"/>
                    </a:lnTo>
                    <a:cubicBezTo>
                      <a:pt x="53747" y="675"/>
                      <a:pt x="53076" y="1"/>
                      <a:pt x="5224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27"/>
            <p:cNvGrpSpPr/>
            <p:nvPr/>
          </p:nvGrpSpPr>
          <p:grpSpPr>
            <a:xfrm>
              <a:off x="755786" y="4404477"/>
              <a:ext cx="3845075" cy="143384"/>
              <a:chOff x="755786" y="4404477"/>
              <a:chExt cx="3845075" cy="143384"/>
            </a:xfrm>
          </p:grpSpPr>
          <p:sp>
            <p:nvSpPr>
              <p:cNvPr id="201" name="Google Shape;201;p27"/>
              <p:cNvSpPr/>
              <p:nvPr/>
            </p:nvSpPr>
            <p:spPr>
              <a:xfrm rot="10800000" flipH="1">
                <a:off x="839150" y="4404477"/>
                <a:ext cx="3761711" cy="14992"/>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7"/>
            <p:cNvGrpSpPr/>
            <p:nvPr/>
          </p:nvGrpSpPr>
          <p:grpSpPr>
            <a:xfrm>
              <a:off x="2072827" y="1904259"/>
              <a:ext cx="1418990" cy="2804590"/>
              <a:chOff x="2072827" y="1904259"/>
              <a:chExt cx="1418990" cy="2804590"/>
            </a:xfrm>
          </p:grpSpPr>
          <p:sp>
            <p:nvSpPr>
              <p:cNvPr id="207" name="Google Shape;207;p27"/>
              <p:cNvSpPr/>
              <p:nvPr/>
            </p:nvSpPr>
            <p:spPr>
              <a:xfrm>
                <a:off x="2399847" y="1904259"/>
                <a:ext cx="391230" cy="380866"/>
              </a:xfrm>
              <a:custGeom>
                <a:avLst/>
                <a:gdLst/>
                <a:ahLst/>
                <a:cxnLst/>
                <a:rect l="l" t="t" r="r" b="b"/>
                <a:pathLst>
                  <a:path w="11174" h="10878" extrusionOk="0">
                    <a:moveTo>
                      <a:pt x="7624" y="1"/>
                    </a:moveTo>
                    <a:cubicBezTo>
                      <a:pt x="7272" y="1"/>
                      <a:pt x="6880" y="36"/>
                      <a:pt x="6446" y="111"/>
                    </a:cubicBezTo>
                    <a:cubicBezTo>
                      <a:pt x="3478" y="623"/>
                      <a:pt x="1934" y="2250"/>
                      <a:pt x="2139" y="3136"/>
                    </a:cubicBezTo>
                    <a:cubicBezTo>
                      <a:pt x="851" y="3531"/>
                      <a:pt x="0" y="8656"/>
                      <a:pt x="2666" y="10308"/>
                    </a:cubicBezTo>
                    <a:cubicBezTo>
                      <a:pt x="3333" y="10722"/>
                      <a:pt x="4200" y="10877"/>
                      <a:pt x="5124" y="10877"/>
                    </a:cubicBezTo>
                    <a:cubicBezTo>
                      <a:pt x="7890" y="10877"/>
                      <a:pt x="11173" y="9486"/>
                      <a:pt x="11173" y="9486"/>
                    </a:cubicBezTo>
                    <a:cubicBezTo>
                      <a:pt x="11173" y="9486"/>
                      <a:pt x="10290" y="8434"/>
                      <a:pt x="10585" y="5641"/>
                    </a:cubicBezTo>
                    <a:cubicBezTo>
                      <a:pt x="10848" y="3167"/>
                      <a:pt x="10967" y="1"/>
                      <a:pt x="76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2789784" y="2455395"/>
                <a:ext cx="313327" cy="524242"/>
              </a:xfrm>
              <a:custGeom>
                <a:avLst/>
                <a:gdLst/>
                <a:ahLst/>
                <a:cxnLst/>
                <a:rect l="l" t="t" r="r" b="b"/>
                <a:pathLst>
                  <a:path w="8949" h="14973" extrusionOk="0">
                    <a:moveTo>
                      <a:pt x="2312" y="1"/>
                    </a:moveTo>
                    <a:lnTo>
                      <a:pt x="1" y="144"/>
                    </a:lnTo>
                    <a:cubicBezTo>
                      <a:pt x="44" y="913"/>
                      <a:pt x="133" y="1616"/>
                      <a:pt x="234" y="2345"/>
                    </a:cubicBezTo>
                    <a:cubicBezTo>
                      <a:pt x="338" y="3066"/>
                      <a:pt x="475" y="3784"/>
                      <a:pt x="629" y="4498"/>
                    </a:cubicBezTo>
                    <a:cubicBezTo>
                      <a:pt x="790" y="5212"/>
                      <a:pt x="959" y="5927"/>
                      <a:pt x="1185" y="6630"/>
                    </a:cubicBezTo>
                    <a:cubicBezTo>
                      <a:pt x="1397" y="7337"/>
                      <a:pt x="1651" y="8038"/>
                      <a:pt x="1949" y="8727"/>
                    </a:cubicBezTo>
                    <a:lnTo>
                      <a:pt x="2183" y="9244"/>
                    </a:lnTo>
                    <a:cubicBezTo>
                      <a:pt x="2216" y="9322"/>
                      <a:pt x="2276" y="9433"/>
                      <a:pt x="2327" y="9531"/>
                    </a:cubicBezTo>
                    <a:cubicBezTo>
                      <a:pt x="2380" y="9631"/>
                      <a:pt x="2438" y="9721"/>
                      <a:pt x="2491" y="9814"/>
                    </a:cubicBezTo>
                    <a:cubicBezTo>
                      <a:pt x="2714" y="10173"/>
                      <a:pt x="2962" y="10478"/>
                      <a:pt x="3210" y="10773"/>
                    </a:cubicBezTo>
                    <a:cubicBezTo>
                      <a:pt x="3712" y="11358"/>
                      <a:pt x="4243" y="11867"/>
                      <a:pt x="4789" y="12355"/>
                    </a:cubicBezTo>
                    <a:cubicBezTo>
                      <a:pt x="5890" y="13321"/>
                      <a:pt x="7025" y="14186"/>
                      <a:pt x="8246" y="14972"/>
                    </a:cubicBezTo>
                    <a:lnTo>
                      <a:pt x="8949" y="14068"/>
                    </a:lnTo>
                    <a:cubicBezTo>
                      <a:pt x="8453" y="13586"/>
                      <a:pt x="7948" y="13094"/>
                      <a:pt x="7463" y="12599"/>
                    </a:cubicBezTo>
                    <a:cubicBezTo>
                      <a:pt x="6971" y="12108"/>
                      <a:pt x="6493" y="11605"/>
                      <a:pt x="6038" y="11096"/>
                    </a:cubicBezTo>
                    <a:cubicBezTo>
                      <a:pt x="5579" y="10589"/>
                      <a:pt x="5144" y="10069"/>
                      <a:pt x="4764" y="9545"/>
                    </a:cubicBezTo>
                    <a:cubicBezTo>
                      <a:pt x="4573" y="9287"/>
                      <a:pt x="4404" y="9021"/>
                      <a:pt x="4268" y="8770"/>
                    </a:cubicBezTo>
                    <a:cubicBezTo>
                      <a:pt x="4240" y="8709"/>
                      <a:pt x="4204" y="8644"/>
                      <a:pt x="4179" y="8587"/>
                    </a:cubicBezTo>
                    <a:cubicBezTo>
                      <a:pt x="4154" y="8522"/>
                      <a:pt x="4132" y="8482"/>
                      <a:pt x="4100" y="8396"/>
                    </a:cubicBezTo>
                    <a:lnTo>
                      <a:pt x="3924" y="7934"/>
                    </a:lnTo>
                    <a:cubicBezTo>
                      <a:pt x="3465" y="6691"/>
                      <a:pt x="3142" y="5371"/>
                      <a:pt x="2875" y="4036"/>
                    </a:cubicBezTo>
                    <a:cubicBezTo>
                      <a:pt x="2743" y="3368"/>
                      <a:pt x="2646" y="2689"/>
                      <a:pt x="2545" y="2015"/>
                    </a:cubicBezTo>
                    <a:cubicBezTo>
                      <a:pt x="2448" y="1344"/>
                      <a:pt x="2373" y="643"/>
                      <a:pt x="2312"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2724205" y="2358410"/>
                <a:ext cx="176358" cy="233253"/>
              </a:xfrm>
              <a:custGeom>
                <a:avLst/>
                <a:gdLst/>
                <a:ahLst/>
                <a:cxnLst/>
                <a:rect l="l" t="t" r="r" b="b"/>
                <a:pathLst>
                  <a:path w="5037" h="6662" extrusionOk="0">
                    <a:moveTo>
                      <a:pt x="2431" y="1"/>
                    </a:moveTo>
                    <a:cubicBezTo>
                      <a:pt x="1717" y="1"/>
                      <a:pt x="1248" y="323"/>
                      <a:pt x="718" y="1080"/>
                    </a:cubicBezTo>
                    <a:cubicBezTo>
                      <a:pt x="0" y="2107"/>
                      <a:pt x="1468" y="6662"/>
                      <a:pt x="1468" y="6662"/>
                    </a:cubicBezTo>
                    <a:lnTo>
                      <a:pt x="5036" y="4235"/>
                    </a:lnTo>
                    <a:cubicBezTo>
                      <a:pt x="5036" y="4235"/>
                      <a:pt x="4386" y="391"/>
                      <a:pt x="3449" y="154"/>
                    </a:cubicBezTo>
                    <a:cubicBezTo>
                      <a:pt x="3055" y="55"/>
                      <a:pt x="2722" y="1"/>
                      <a:pt x="24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2853507" y="2457531"/>
                <a:ext cx="1646" cy="8858"/>
              </a:xfrm>
              <a:custGeom>
                <a:avLst/>
                <a:gdLst/>
                <a:ahLst/>
                <a:cxnLst/>
                <a:rect l="l" t="t" r="r" b="b"/>
                <a:pathLst>
                  <a:path w="47" h="253" extrusionOk="0">
                    <a:moveTo>
                      <a:pt x="0" y="1"/>
                    </a:moveTo>
                    <a:lnTo>
                      <a:pt x="0" y="252"/>
                    </a:lnTo>
                    <a:lnTo>
                      <a:pt x="47" y="252"/>
                    </a:lnTo>
                    <a:lnTo>
                      <a:pt x="47"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2759253" y="2491738"/>
                <a:ext cx="149959" cy="113756"/>
              </a:xfrm>
              <a:custGeom>
                <a:avLst/>
                <a:gdLst/>
                <a:ahLst/>
                <a:cxnLst/>
                <a:rect l="l" t="t" r="r" b="b"/>
                <a:pathLst>
                  <a:path w="4283" h="3249" extrusionOk="0">
                    <a:moveTo>
                      <a:pt x="4200" y="1"/>
                    </a:moveTo>
                    <a:lnTo>
                      <a:pt x="0" y="2829"/>
                    </a:lnTo>
                    <a:lnTo>
                      <a:pt x="270" y="3248"/>
                    </a:lnTo>
                    <a:lnTo>
                      <a:pt x="4282" y="374"/>
                    </a:lnTo>
                    <a:lnTo>
                      <a:pt x="4200"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3066000" y="2936365"/>
                <a:ext cx="112040" cy="66769"/>
              </a:xfrm>
              <a:custGeom>
                <a:avLst/>
                <a:gdLst/>
                <a:ahLst/>
                <a:cxnLst/>
                <a:rect l="l" t="t" r="r" b="b"/>
                <a:pathLst>
                  <a:path w="3200" h="1907" extrusionOk="0">
                    <a:moveTo>
                      <a:pt x="632" y="0"/>
                    </a:moveTo>
                    <a:lnTo>
                      <a:pt x="1" y="671"/>
                    </a:lnTo>
                    <a:cubicBezTo>
                      <a:pt x="249" y="1580"/>
                      <a:pt x="1666" y="1906"/>
                      <a:pt x="1666" y="1906"/>
                    </a:cubicBezTo>
                    <a:lnTo>
                      <a:pt x="3199" y="184"/>
                    </a:lnTo>
                    <a:lnTo>
                      <a:pt x="63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2668115" y="4444154"/>
                <a:ext cx="84660" cy="183781"/>
              </a:xfrm>
              <a:custGeom>
                <a:avLst/>
                <a:gdLst/>
                <a:ahLst/>
                <a:cxnLst/>
                <a:rect l="l" t="t" r="r" b="b"/>
                <a:pathLst>
                  <a:path w="2418" h="5249" extrusionOk="0">
                    <a:moveTo>
                      <a:pt x="152" y="1"/>
                    </a:moveTo>
                    <a:lnTo>
                      <a:pt x="1" y="5249"/>
                    </a:lnTo>
                    <a:lnTo>
                      <a:pt x="2266" y="5249"/>
                    </a:lnTo>
                    <a:lnTo>
                      <a:pt x="2417"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2119709" y="4233657"/>
                <a:ext cx="166414" cy="190433"/>
              </a:xfrm>
              <a:custGeom>
                <a:avLst/>
                <a:gdLst/>
                <a:ahLst/>
                <a:cxnLst/>
                <a:rect l="l" t="t" r="r" b="b"/>
                <a:pathLst>
                  <a:path w="4753" h="5439" extrusionOk="0">
                    <a:moveTo>
                      <a:pt x="2656" y="1"/>
                    </a:moveTo>
                    <a:lnTo>
                      <a:pt x="0" y="4585"/>
                    </a:lnTo>
                    <a:lnTo>
                      <a:pt x="2096" y="5438"/>
                    </a:lnTo>
                    <a:lnTo>
                      <a:pt x="4753" y="859"/>
                    </a:lnTo>
                    <a:lnTo>
                      <a:pt x="2656" y="1"/>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2072827" y="4366600"/>
                <a:ext cx="225516" cy="194775"/>
              </a:xfrm>
              <a:custGeom>
                <a:avLst/>
                <a:gdLst/>
                <a:ahLst/>
                <a:cxnLst/>
                <a:rect l="l" t="t" r="r" b="b"/>
                <a:pathLst>
                  <a:path w="6441" h="5563" extrusionOk="0">
                    <a:moveTo>
                      <a:pt x="1551" y="0"/>
                    </a:moveTo>
                    <a:cubicBezTo>
                      <a:pt x="1497" y="0"/>
                      <a:pt x="1444" y="24"/>
                      <a:pt x="1407" y="69"/>
                    </a:cubicBezTo>
                    <a:lnTo>
                      <a:pt x="130" y="1653"/>
                    </a:lnTo>
                    <a:cubicBezTo>
                      <a:pt x="1" y="1814"/>
                      <a:pt x="51" y="2075"/>
                      <a:pt x="238" y="2183"/>
                    </a:cubicBezTo>
                    <a:cubicBezTo>
                      <a:pt x="1009" y="2622"/>
                      <a:pt x="1404" y="2797"/>
                      <a:pt x="2366" y="3368"/>
                    </a:cubicBezTo>
                    <a:cubicBezTo>
                      <a:pt x="2958" y="3720"/>
                      <a:pt x="4347" y="4926"/>
                      <a:pt x="5166" y="5410"/>
                    </a:cubicBezTo>
                    <a:cubicBezTo>
                      <a:pt x="5348" y="5519"/>
                      <a:pt x="5516" y="5563"/>
                      <a:pt x="5664" y="5563"/>
                    </a:cubicBezTo>
                    <a:cubicBezTo>
                      <a:pt x="6169" y="5563"/>
                      <a:pt x="6440" y="5054"/>
                      <a:pt x="6210" y="4840"/>
                    </a:cubicBezTo>
                    <a:cubicBezTo>
                      <a:pt x="4878" y="3605"/>
                      <a:pt x="4344" y="2377"/>
                      <a:pt x="4086" y="1641"/>
                    </a:cubicBezTo>
                    <a:cubicBezTo>
                      <a:pt x="4038" y="1509"/>
                      <a:pt x="3949" y="1398"/>
                      <a:pt x="3831" y="1329"/>
                    </a:cubicBezTo>
                    <a:lnTo>
                      <a:pt x="1644" y="26"/>
                    </a:lnTo>
                    <a:cubicBezTo>
                      <a:pt x="1615" y="9"/>
                      <a:pt x="1583" y="0"/>
                      <a:pt x="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2643536" y="4618587"/>
                <a:ext cx="241411" cy="90262"/>
              </a:xfrm>
              <a:custGeom>
                <a:avLst/>
                <a:gdLst/>
                <a:ahLst/>
                <a:cxnLst/>
                <a:rect l="l" t="t" r="r" b="b"/>
                <a:pathLst>
                  <a:path w="6895" h="2578" extrusionOk="0">
                    <a:moveTo>
                      <a:pt x="502" y="1"/>
                    </a:moveTo>
                    <a:cubicBezTo>
                      <a:pt x="409" y="1"/>
                      <a:pt x="333" y="65"/>
                      <a:pt x="323" y="159"/>
                    </a:cubicBezTo>
                    <a:lnTo>
                      <a:pt x="32" y="2172"/>
                    </a:lnTo>
                    <a:cubicBezTo>
                      <a:pt x="0" y="2379"/>
                      <a:pt x="176" y="2575"/>
                      <a:pt x="389" y="2575"/>
                    </a:cubicBezTo>
                    <a:cubicBezTo>
                      <a:pt x="391" y="2575"/>
                      <a:pt x="393" y="2575"/>
                      <a:pt x="394" y="2575"/>
                    </a:cubicBezTo>
                    <a:cubicBezTo>
                      <a:pt x="1281" y="2560"/>
                      <a:pt x="1708" y="2506"/>
                      <a:pt x="2828" y="2506"/>
                    </a:cubicBezTo>
                    <a:cubicBezTo>
                      <a:pt x="3517" y="2506"/>
                      <a:pt x="4942" y="2578"/>
                      <a:pt x="5893" y="2578"/>
                    </a:cubicBezTo>
                    <a:cubicBezTo>
                      <a:pt x="6823" y="2578"/>
                      <a:pt x="6895" y="1637"/>
                      <a:pt x="6496" y="1551"/>
                    </a:cubicBezTo>
                    <a:cubicBezTo>
                      <a:pt x="4723" y="1171"/>
                      <a:pt x="4024" y="643"/>
                      <a:pt x="3424" y="141"/>
                    </a:cubicBezTo>
                    <a:cubicBezTo>
                      <a:pt x="3316" y="51"/>
                      <a:pt x="3184" y="1"/>
                      <a:pt x="30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2670670" y="4520551"/>
                <a:ext cx="665" cy="18417"/>
              </a:xfrm>
              <a:custGeom>
                <a:avLst/>
                <a:gdLst/>
                <a:ahLst/>
                <a:cxnLst/>
                <a:rect l="l" t="t" r="r" b="b"/>
                <a:pathLst>
                  <a:path w="19" h="526" extrusionOk="0">
                    <a:moveTo>
                      <a:pt x="18" y="1"/>
                    </a:moveTo>
                    <a:lnTo>
                      <a:pt x="0" y="526"/>
                    </a:lnTo>
                    <a:lnTo>
                      <a:pt x="4" y="526"/>
                    </a:lnTo>
                    <a:lnTo>
                      <a:pt x="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2670776" y="4520551"/>
                <a:ext cx="79828" cy="18417"/>
              </a:xfrm>
              <a:custGeom>
                <a:avLst/>
                <a:gdLst/>
                <a:ahLst/>
                <a:cxnLst/>
                <a:rect l="l" t="t" r="r" b="b"/>
                <a:pathLst>
                  <a:path w="2280" h="526" extrusionOk="0">
                    <a:moveTo>
                      <a:pt x="15" y="1"/>
                    </a:moveTo>
                    <a:lnTo>
                      <a:pt x="1" y="526"/>
                    </a:lnTo>
                    <a:lnTo>
                      <a:pt x="2265" y="526"/>
                    </a:lnTo>
                    <a:lnTo>
                      <a:pt x="2280"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2164701" y="4300391"/>
                <a:ext cx="9313" cy="16141"/>
              </a:xfrm>
              <a:custGeom>
                <a:avLst/>
                <a:gdLst/>
                <a:ahLst/>
                <a:cxnLst/>
                <a:rect l="l" t="t" r="r" b="b"/>
                <a:pathLst>
                  <a:path w="266" h="461" extrusionOk="0">
                    <a:moveTo>
                      <a:pt x="266" y="0"/>
                    </a:moveTo>
                    <a:lnTo>
                      <a:pt x="1" y="456"/>
                    </a:lnTo>
                    <a:lnTo>
                      <a:pt x="1" y="460"/>
                    </a:lnTo>
                    <a:lnTo>
                      <a:pt x="26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2164701" y="4300391"/>
                <a:ext cx="82700" cy="46041"/>
              </a:xfrm>
              <a:custGeom>
                <a:avLst/>
                <a:gdLst/>
                <a:ahLst/>
                <a:cxnLst/>
                <a:rect l="l" t="t" r="r" b="b"/>
                <a:pathLst>
                  <a:path w="2362" h="1315" extrusionOk="0">
                    <a:moveTo>
                      <a:pt x="266" y="0"/>
                    </a:moveTo>
                    <a:lnTo>
                      <a:pt x="1" y="460"/>
                    </a:lnTo>
                    <a:lnTo>
                      <a:pt x="2100" y="1314"/>
                    </a:lnTo>
                    <a:lnTo>
                      <a:pt x="2362" y="858"/>
                    </a:lnTo>
                    <a:lnTo>
                      <a:pt x="266" y="0"/>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2427857" y="2340868"/>
                <a:ext cx="454952" cy="501659"/>
              </a:xfrm>
              <a:custGeom>
                <a:avLst/>
                <a:gdLst/>
                <a:ahLst/>
                <a:cxnLst/>
                <a:rect l="l" t="t" r="r" b="b"/>
                <a:pathLst>
                  <a:path w="12994" h="14328" extrusionOk="0">
                    <a:moveTo>
                      <a:pt x="6302" y="1"/>
                    </a:moveTo>
                    <a:cubicBezTo>
                      <a:pt x="5548" y="1"/>
                      <a:pt x="4771" y="34"/>
                      <a:pt x="3909" y="74"/>
                    </a:cubicBezTo>
                    <a:cubicBezTo>
                      <a:pt x="1928" y="170"/>
                      <a:pt x="1" y="591"/>
                      <a:pt x="1" y="591"/>
                    </a:cubicBezTo>
                    <a:cubicBezTo>
                      <a:pt x="1792" y="8276"/>
                      <a:pt x="1788" y="10583"/>
                      <a:pt x="1634" y="14327"/>
                    </a:cubicBezTo>
                    <a:lnTo>
                      <a:pt x="10833" y="14327"/>
                    </a:lnTo>
                    <a:cubicBezTo>
                      <a:pt x="12994" y="1036"/>
                      <a:pt x="11913" y="655"/>
                      <a:pt x="11913" y="655"/>
                    </a:cubicBezTo>
                    <a:cubicBezTo>
                      <a:pt x="11913" y="655"/>
                      <a:pt x="9882" y="239"/>
                      <a:pt x="8087" y="77"/>
                    </a:cubicBezTo>
                    <a:cubicBezTo>
                      <a:pt x="7485" y="22"/>
                      <a:pt x="6900" y="1"/>
                      <a:pt x="6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2564687" y="2178829"/>
                <a:ext cx="194599" cy="293475"/>
              </a:xfrm>
              <a:custGeom>
                <a:avLst/>
                <a:gdLst/>
                <a:ahLst/>
                <a:cxnLst/>
                <a:rect l="l" t="t" r="r" b="b"/>
                <a:pathLst>
                  <a:path w="5558" h="8382" extrusionOk="0">
                    <a:moveTo>
                      <a:pt x="414" y="0"/>
                    </a:moveTo>
                    <a:lnTo>
                      <a:pt x="414" y="0"/>
                    </a:lnTo>
                    <a:cubicBezTo>
                      <a:pt x="680" y="1342"/>
                      <a:pt x="942" y="3808"/>
                      <a:pt x="1" y="4702"/>
                    </a:cubicBezTo>
                    <a:cubicBezTo>
                      <a:pt x="1" y="4702"/>
                      <a:pt x="1243" y="7089"/>
                      <a:pt x="3695" y="8381"/>
                    </a:cubicBezTo>
                    <a:cubicBezTo>
                      <a:pt x="5557" y="6892"/>
                      <a:pt x="4179" y="4705"/>
                      <a:pt x="4179" y="4705"/>
                    </a:cubicBezTo>
                    <a:cubicBezTo>
                      <a:pt x="2679" y="4346"/>
                      <a:pt x="2718" y="3234"/>
                      <a:pt x="2981" y="2189"/>
                    </a:cubicBezTo>
                    <a:lnTo>
                      <a:pt x="414"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2657436" y="2245668"/>
                <a:ext cx="11484" cy="9839"/>
              </a:xfrm>
              <a:custGeom>
                <a:avLst/>
                <a:gdLst/>
                <a:ahLst/>
                <a:cxnLst/>
                <a:rect l="l" t="t" r="r" b="b"/>
                <a:pathLst>
                  <a:path w="328" h="281" extrusionOk="0">
                    <a:moveTo>
                      <a:pt x="1" y="0"/>
                    </a:moveTo>
                    <a:lnTo>
                      <a:pt x="327" y="280"/>
                    </a:lnTo>
                    <a:lnTo>
                      <a:pt x="327" y="28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2664368" y="2279351"/>
                <a:ext cx="280" cy="2066"/>
              </a:xfrm>
              <a:custGeom>
                <a:avLst/>
                <a:gdLst/>
                <a:ahLst/>
                <a:cxnLst/>
                <a:rect l="l" t="t" r="r" b="b"/>
                <a:pathLst>
                  <a:path w="8" h="59" extrusionOk="0">
                    <a:moveTo>
                      <a:pt x="8" y="0"/>
                    </a:moveTo>
                    <a:cubicBezTo>
                      <a:pt x="4" y="22"/>
                      <a:pt x="4" y="40"/>
                      <a:pt x="0" y="58"/>
                    </a:cubicBezTo>
                    <a:lnTo>
                      <a:pt x="0" y="58"/>
                    </a:lnTo>
                    <a:cubicBezTo>
                      <a:pt x="4" y="40"/>
                      <a:pt x="4" y="22"/>
                      <a:pt x="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2606562" y="2210096"/>
                <a:ext cx="62357" cy="71320"/>
              </a:xfrm>
              <a:custGeom>
                <a:avLst/>
                <a:gdLst/>
                <a:ahLst/>
                <a:cxnLst/>
                <a:rect l="l" t="t" r="r" b="b"/>
                <a:pathLst>
                  <a:path w="1781" h="2037" extrusionOk="0">
                    <a:moveTo>
                      <a:pt x="262" y="1"/>
                    </a:moveTo>
                    <a:cubicBezTo>
                      <a:pt x="216" y="141"/>
                      <a:pt x="1" y="550"/>
                      <a:pt x="57" y="844"/>
                    </a:cubicBezTo>
                    <a:cubicBezTo>
                      <a:pt x="180" y="1465"/>
                      <a:pt x="1081" y="1953"/>
                      <a:pt x="1651" y="2036"/>
                    </a:cubicBezTo>
                    <a:cubicBezTo>
                      <a:pt x="1655" y="2018"/>
                      <a:pt x="1655" y="2000"/>
                      <a:pt x="1659" y="1978"/>
                    </a:cubicBezTo>
                    <a:cubicBezTo>
                      <a:pt x="1677" y="1752"/>
                      <a:pt x="1723" y="1523"/>
                      <a:pt x="1780" y="1296"/>
                    </a:cubicBezTo>
                    <a:lnTo>
                      <a:pt x="1454" y="1016"/>
                    </a:lnTo>
                    <a:lnTo>
                      <a:pt x="262" y="1"/>
                    </a:lnTo>
                    <a:close/>
                  </a:path>
                </a:pathLst>
              </a:custGeom>
              <a:solidFill>
                <a:srgbClr val="CC91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2480236" y="1964936"/>
                <a:ext cx="258952" cy="296171"/>
              </a:xfrm>
              <a:custGeom>
                <a:avLst/>
                <a:gdLst/>
                <a:ahLst/>
                <a:cxnLst/>
                <a:rect l="l" t="t" r="r" b="b"/>
                <a:pathLst>
                  <a:path w="7396" h="8459" extrusionOk="0">
                    <a:moveTo>
                      <a:pt x="3493" y="1"/>
                    </a:moveTo>
                    <a:cubicBezTo>
                      <a:pt x="1462" y="1"/>
                      <a:pt x="1" y="1964"/>
                      <a:pt x="572" y="3948"/>
                    </a:cubicBezTo>
                    <a:cubicBezTo>
                      <a:pt x="1193" y="6109"/>
                      <a:pt x="1412" y="7039"/>
                      <a:pt x="2769" y="7918"/>
                    </a:cubicBezTo>
                    <a:cubicBezTo>
                      <a:pt x="3342" y="8290"/>
                      <a:pt x="3953" y="8459"/>
                      <a:pt x="4536" y="8459"/>
                    </a:cubicBezTo>
                    <a:cubicBezTo>
                      <a:pt x="6027" y="8459"/>
                      <a:pt x="7337" y="7354"/>
                      <a:pt x="7363" y="5700"/>
                    </a:cubicBezTo>
                    <a:cubicBezTo>
                      <a:pt x="7395" y="3625"/>
                      <a:pt x="6372" y="441"/>
                      <a:pt x="4036" y="46"/>
                    </a:cubicBezTo>
                    <a:cubicBezTo>
                      <a:pt x="3851" y="15"/>
                      <a:pt x="3670" y="1"/>
                      <a:pt x="3493" y="1"/>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2465671" y="1949286"/>
                <a:ext cx="221209" cy="210880"/>
              </a:xfrm>
              <a:custGeom>
                <a:avLst/>
                <a:gdLst/>
                <a:ahLst/>
                <a:cxnLst/>
                <a:rect l="l" t="t" r="r" b="b"/>
                <a:pathLst>
                  <a:path w="6318" h="6023" extrusionOk="0">
                    <a:moveTo>
                      <a:pt x="5206" y="0"/>
                    </a:moveTo>
                    <a:cubicBezTo>
                      <a:pt x="5155" y="0"/>
                      <a:pt x="5105" y="4"/>
                      <a:pt x="5055" y="13"/>
                    </a:cubicBezTo>
                    <a:lnTo>
                      <a:pt x="2678" y="404"/>
                    </a:lnTo>
                    <a:cubicBezTo>
                      <a:pt x="2514" y="432"/>
                      <a:pt x="2359" y="505"/>
                      <a:pt x="2229" y="616"/>
                    </a:cubicBezTo>
                    <a:lnTo>
                      <a:pt x="561" y="2055"/>
                    </a:lnTo>
                    <a:cubicBezTo>
                      <a:pt x="395" y="2198"/>
                      <a:pt x="284" y="2396"/>
                      <a:pt x="252" y="2611"/>
                    </a:cubicBezTo>
                    <a:lnTo>
                      <a:pt x="19" y="4144"/>
                    </a:lnTo>
                    <a:cubicBezTo>
                      <a:pt x="1" y="4266"/>
                      <a:pt x="8" y="4391"/>
                      <a:pt x="37" y="4510"/>
                    </a:cubicBezTo>
                    <a:cubicBezTo>
                      <a:pt x="155" y="4956"/>
                      <a:pt x="505" y="6023"/>
                      <a:pt x="1139" y="6023"/>
                    </a:cubicBezTo>
                    <a:cubicBezTo>
                      <a:pt x="1178" y="6023"/>
                      <a:pt x="1219" y="6019"/>
                      <a:pt x="1260" y="6010"/>
                    </a:cubicBezTo>
                    <a:cubicBezTo>
                      <a:pt x="2151" y="5828"/>
                      <a:pt x="2746" y="3692"/>
                      <a:pt x="2204" y="2920"/>
                    </a:cubicBezTo>
                    <a:lnTo>
                      <a:pt x="2204" y="2920"/>
                    </a:lnTo>
                    <a:cubicBezTo>
                      <a:pt x="2302" y="2926"/>
                      <a:pt x="2398" y="2929"/>
                      <a:pt x="2493" y="2929"/>
                    </a:cubicBezTo>
                    <a:cubicBezTo>
                      <a:pt x="3998" y="2929"/>
                      <a:pt x="5113" y="2231"/>
                      <a:pt x="5819" y="1595"/>
                    </a:cubicBezTo>
                    <a:cubicBezTo>
                      <a:pt x="6318" y="1146"/>
                      <a:pt x="6178" y="339"/>
                      <a:pt x="5564" y="74"/>
                    </a:cubicBezTo>
                    <a:cubicBezTo>
                      <a:pt x="5450" y="25"/>
                      <a:pt x="5328" y="0"/>
                      <a:pt x="5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2571234" y="2842496"/>
                <a:ext cx="298517" cy="1678079"/>
              </a:xfrm>
              <a:custGeom>
                <a:avLst/>
                <a:gdLst/>
                <a:ahLst/>
                <a:cxnLst/>
                <a:rect l="l" t="t" r="r" b="b"/>
                <a:pathLst>
                  <a:path w="8526" h="47928" extrusionOk="0">
                    <a:moveTo>
                      <a:pt x="1" y="0"/>
                    </a:moveTo>
                    <a:cubicBezTo>
                      <a:pt x="1" y="0"/>
                      <a:pt x="2445" y="17211"/>
                      <a:pt x="2739" y="24906"/>
                    </a:cubicBezTo>
                    <a:cubicBezTo>
                      <a:pt x="3009" y="31963"/>
                      <a:pt x="2524" y="47928"/>
                      <a:pt x="2524" y="47928"/>
                    </a:cubicBezTo>
                    <a:lnTo>
                      <a:pt x="5589" y="47928"/>
                    </a:lnTo>
                    <a:cubicBezTo>
                      <a:pt x="5589" y="47928"/>
                      <a:pt x="8221" y="31543"/>
                      <a:pt x="8375" y="24357"/>
                    </a:cubicBezTo>
                    <a:cubicBezTo>
                      <a:pt x="8526" y="17448"/>
                      <a:pt x="6738" y="0"/>
                      <a:pt x="67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2644516" y="4479376"/>
                <a:ext cx="140925" cy="45131"/>
              </a:xfrm>
              <a:custGeom>
                <a:avLst/>
                <a:gdLst/>
                <a:ahLst/>
                <a:cxnLst/>
                <a:rect l="l" t="t" r="r" b="b"/>
                <a:pathLst>
                  <a:path w="4025" h="1289" extrusionOk="0">
                    <a:moveTo>
                      <a:pt x="0" y="0"/>
                    </a:moveTo>
                    <a:lnTo>
                      <a:pt x="166" y="1288"/>
                    </a:lnTo>
                    <a:lnTo>
                      <a:pt x="3762" y="1288"/>
                    </a:lnTo>
                    <a:lnTo>
                      <a:pt x="4024" y="140"/>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2643641" y="3424583"/>
                <a:ext cx="4307" cy="41035"/>
              </a:xfrm>
              <a:custGeom>
                <a:avLst/>
                <a:gdLst/>
                <a:ahLst/>
                <a:cxnLst/>
                <a:rect l="l" t="t" r="r" b="b"/>
                <a:pathLst>
                  <a:path w="123" h="1172" extrusionOk="0">
                    <a:moveTo>
                      <a:pt x="0" y="1"/>
                    </a:moveTo>
                    <a:lnTo>
                      <a:pt x="0" y="4"/>
                    </a:lnTo>
                    <a:cubicBezTo>
                      <a:pt x="43" y="395"/>
                      <a:pt x="83" y="785"/>
                      <a:pt x="122" y="1172"/>
                    </a:cubicBezTo>
                    <a:lnTo>
                      <a:pt x="122" y="1172"/>
                    </a:lnTo>
                    <a:cubicBezTo>
                      <a:pt x="83" y="785"/>
                      <a:pt x="43" y="395"/>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2643641" y="3130125"/>
                <a:ext cx="72406" cy="421936"/>
              </a:xfrm>
              <a:custGeom>
                <a:avLst/>
                <a:gdLst/>
                <a:ahLst/>
                <a:cxnLst/>
                <a:rect l="l" t="t" r="r" b="b"/>
                <a:pathLst>
                  <a:path w="2068" h="12051" extrusionOk="0">
                    <a:moveTo>
                      <a:pt x="1213" y="1"/>
                    </a:moveTo>
                    <a:cubicBezTo>
                      <a:pt x="858" y="2682"/>
                      <a:pt x="438" y="5672"/>
                      <a:pt x="0" y="8411"/>
                    </a:cubicBezTo>
                    <a:cubicBezTo>
                      <a:pt x="43" y="8806"/>
                      <a:pt x="83" y="9197"/>
                      <a:pt x="123" y="9584"/>
                    </a:cubicBezTo>
                    <a:cubicBezTo>
                      <a:pt x="209" y="10428"/>
                      <a:pt x="284" y="11254"/>
                      <a:pt x="355" y="12051"/>
                    </a:cubicBezTo>
                    <a:cubicBezTo>
                      <a:pt x="941" y="9789"/>
                      <a:pt x="2068" y="4732"/>
                      <a:pt x="1738" y="403"/>
                    </a:cubicBezTo>
                    <a:lnTo>
                      <a:pt x="12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2162670" y="2842496"/>
                <a:ext cx="559430" cy="1494228"/>
              </a:xfrm>
              <a:custGeom>
                <a:avLst/>
                <a:gdLst/>
                <a:ahLst/>
                <a:cxnLst/>
                <a:rect l="l" t="t" r="r" b="b"/>
                <a:pathLst>
                  <a:path w="15978" h="42677" extrusionOk="0">
                    <a:moveTo>
                      <a:pt x="9208" y="0"/>
                    </a:moveTo>
                    <a:cubicBezTo>
                      <a:pt x="6770" y="5072"/>
                      <a:pt x="9380" y="16658"/>
                      <a:pt x="6332" y="24432"/>
                    </a:cubicBezTo>
                    <a:cubicBezTo>
                      <a:pt x="4904" y="28075"/>
                      <a:pt x="1" y="41507"/>
                      <a:pt x="1" y="41507"/>
                    </a:cubicBezTo>
                    <a:lnTo>
                      <a:pt x="2862" y="42677"/>
                    </a:lnTo>
                    <a:cubicBezTo>
                      <a:pt x="2862" y="42677"/>
                      <a:pt x="10449" y="30879"/>
                      <a:pt x="12319" y="23962"/>
                    </a:cubicBezTo>
                    <a:cubicBezTo>
                      <a:pt x="13891" y="18140"/>
                      <a:pt x="15977" y="0"/>
                      <a:pt x="15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2148980" y="4247137"/>
                <a:ext cx="153460" cy="99926"/>
              </a:xfrm>
              <a:custGeom>
                <a:avLst/>
                <a:gdLst/>
                <a:ahLst/>
                <a:cxnLst/>
                <a:rect l="l" t="t" r="r" b="b"/>
                <a:pathLst>
                  <a:path w="4383" h="2854" extrusionOk="0">
                    <a:moveTo>
                      <a:pt x="284" y="0"/>
                    </a:moveTo>
                    <a:lnTo>
                      <a:pt x="1" y="1403"/>
                    </a:lnTo>
                    <a:lnTo>
                      <a:pt x="3551" y="2853"/>
                    </a:lnTo>
                    <a:lnTo>
                      <a:pt x="4383" y="1891"/>
                    </a:lnTo>
                    <a:lnTo>
                      <a:pt x="28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2625784" y="2083314"/>
                <a:ext cx="17506" cy="22863"/>
              </a:xfrm>
              <a:custGeom>
                <a:avLst/>
                <a:gdLst/>
                <a:ahLst/>
                <a:cxnLst/>
                <a:rect l="l" t="t" r="r" b="b"/>
                <a:pathLst>
                  <a:path w="500" h="653" extrusionOk="0">
                    <a:moveTo>
                      <a:pt x="207" y="0"/>
                    </a:moveTo>
                    <a:cubicBezTo>
                      <a:pt x="197" y="0"/>
                      <a:pt x="186" y="1"/>
                      <a:pt x="176" y="4"/>
                    </a:cubicBezTo>
                    <a:cubicBezTo>
                      <a:pt x="61" y="29"/>
                      <a:pt x="0" y="197"/>
                      <a:pt x="40" y="373"/>
                    </a:cubicBezTo>
                    <a:cubicBezTo>
                      <a:pt x="76" y="537"/>
                      <a:pt x="184" y="653"/>
                      <a:pt x="290" y="653"/>
                    </a:cubicBezTo>
                    <a:cubicBezTo>
                      <a:pt x="300" y="653"/>
                      <a:pt x="310" y="652"/>
                      <a:pt x="320" y="650"/>
                    </a:cubicBezTo>
                    <a:cubicBezTo>
                      <a:pt x="439" y="625"/>
                      <a:pt x="499" y="459"/>
                      <a:pt x="460" y="280"/>
                    </a:cubicBezTo>
                    <a:cubicBezTo>
                      <a:pt x="424" y="117"/>
                      <a:pt x="316" y="0"/>
                      <a:pt x="2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2696300" y="2067594"/>
                <a:ext cx="17611" cy="22898"/>
              </a:xfrm>
              <a:custGeom>
                <a:avLst/>
                <a:gdLst/>
                <a:ahLst/>
                <a:cxnLst/>
                <a:rect l="l" t="t" r="r" b="b"/>
                <a:pathLst>
                  <a:path w="503" h="654" extrusionOk="0">
                    <a:moveTo>
                      <a:pt x="210" y="1"/>
                    </a:moveTo>
                    <a:cubicBezTo>
                      <a:pt x="200" y="1"/>
                      <a:pt x="190" y="2"/>
                      <a:pt x="180" y="4"/>
                    </a:cubicBezTo>
                    <a:cubicBezTo>
                      <a:pt x="65" y="33"/>
                      <a:pt x="0" y="198"/>
                      <a:pt x="40" y="373"/>
                    </a:cubicBezTo>
                    <a:cubicBezTo>
                      <a:pt x="75" y="538"/>
                      <a:pt x="186" y="653"/>
                      <a:pt x="293" y="653"/>
                    </a:cubicBezTo>
                    <a:cubicBezTo>
                      <a:pt x="303" y="653"/>
                      <a:pt x="313" y="652"/>
                      <a:pt x="323" y="650"/>
                    </a:cubicBezTo>
                    <a:cubicBezTo>
                      <a:pt x="441" y="625"/>
                      <a:pt x="503" y="459"/>
                      <a:pt x="463" y="280"/>
                    </a:cubicBezTo>
                    <a:cubicBezTo>
                      <a:pt x="427" y="120"/>
                      <a:pt x="319" y="1"/>
                      <a:pt x="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2700817" y="2060801"/>
                <a:ext cx="14110" cy="9138"/>
              </a:xfrm>
              <a:custGeom>
                <a:avLst/>
                <a:gdLst/>
                <a:ahLst/>
                <a:cxnLst/>
                <a:rect l="l" t="t" r="r" b="b"/>
                <a:pathLst>
                  <a:path w="403" h="261" extrusionOk="0">
                    <a:moveTo>
                      <a:pt x="402" y="0"/>
                    </a:moveTo>
                    <a:lnTo>
                      <a:pt x="1" y="219"/>
                    </a:lnTo>
                    <a:cubicBezTo>
                      <a:pt x="46" y="249"/>
                      <a:pt x="88" y="261"/>
                      <a:pt x="126" y="261"/>
                    </a:cubicBezTo>
                    <a:cubicBezTo>
                      <a:pt x="303" y="261"/>
                      <a:pt x="402" y="1"/>
                      <a:pt x="4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2678443" y="2096759"/>
                <a:ext cx="31196" cy="44116"/>
              </a:xfrm>
              <a:custGeom>
                <a:avLst/>
                <a:gdLst/>
                <a:ahLst/>
                <a:cxnLst/>
                <a:rect l="l" t="t" r="r" b="b"/>
                <a:pathLst>
                  <a:path w="891" h="1260" extrusionOk="0">
                    <a:moveTo>
                      <a:pt x="0" y="0"/>
                    </a:moveTo>
                    <a:lnTo>
                      <a:pt x="280" y="1260"/>
                    </a:lnTo>
                    <a:cubicBezTo>
                      <a:pt x="280" y="1260"/>
                      <a:pt x="283" y="1260"/>
                      <a:pt x="287" y="1260"/>
                    </a:cubicBezTo>
                    <a:cubicBezTo>
                      <a:pt x="343" y="1260"/>
                      <a:pt x="718" y="1250"/>
                      <a:pt x="890" y="998"/>
                    </a:cubicBezTo>
                    <a:cubicBezTo>
                      <a:pt x="474" y="703"/>
                      <a:pt x="1" y="0"/>
                      <a:pt x="0" y="0"/>
                    </a:cubicBezTo>
                    <a:close/>
                  </a:path>
                </a:pathLst>
              </a:custGeom>
              <a:solidFill>
                <a:srgbClr val="ED8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2620147" y="2156876"/>
                <a:ext cx="50558" cy="16176"/>
              </a:xfrm>
              <a:custGeom>
                <a:avLst/>
                <a:gdLst/>
                <a:ahLst/>
                <a:cxnLst/>
                <a:rect l="l" t="t" r="r" b="b"/>
                <a:pathLst>
                  <a:path w="1444" h="462" extrusionOk="0">
                    <a:moveTo>
                      <a:pt x="59" y="0"/>
                    </a:moveTo>
                    <a:cubicBezTo>
                      <a:pt x="46" y="0"/>
                      <a:pt x="33" y="6"/>
                      <a:pt x="22" y="17"/>
                    </a:cubicBezTo>
                    <a:cubicBezTo>
                      <a:pt x="0" y="38"/>
                      <a:pt x="0" y="74"/>
                      <a:pt x="22" y="92"/>
                    </a:cubicBezTo>
                    <a:cubicBezTo>
                      <a:pt x="39" y="113"/>
                      <a:pt x="407" y="462"/>
                      <a:pt x="1022" y="462"/>
                    </a:cubicBezTo>
                    <a:cubicBezTo>
                      <a:pt x="1056" y="462"/>
                      <a:pt x="1091" y="461"/>
                      <a:pt x="1127" y="458"/>
                    </a:cubicBezTo>
                    <a:cubicBezTo>
                      <a:pt x="1213" y="451"/>
                      <a:pt x="1303" y="440"/>
                      <a:pt x="1397" y="419"/>
                    </a:cubicBezTo>
                    <a:cubicBezTo>
                      <a:pt x="1425" y="412"/>
                      <a:pt x="1443" y="383"/>
                      <a:pt x="1435" y="354"/>
                    </a:cubicBezTo>
                    <a:cubicBezTo>
                      <a:pt x="1430" y="331"/>
                      <a:pt x="1409" y="312"/>
                      <a:pt x="1386" y="312"/>
                    </a:cubicBezTo>
                    <a:cubicBezTo>
                      <a:pt x="1381" y="312"/>
                      <a:pt x="1376" y="313"/>
                      <a:pt x="1371" y="315"/>
                    </a:cubicBezTo>
                    <a:cubicBezTo>
                      <a:pt x="1249" y="341"/>
                      <a:pt x="1134" y="353"/>
                      <a:pt x="1028" y="353"/>
                    </a:cubicBezTo>
                    <a:cubicBezTo>
                      <a:pt x="448" y="353"/>
                      <a:pt x="100" y="19"/>
                      <a:pt x="97" y="17"/>
                    </a:cubicBezTo>
                    <a:cubicBezTo>
                      <a:pt x="86" y="6"/>
                      <a:pt x="73"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2484893" y="2137129"/>
                <a:ext cx="74472" cy="66174"/>
              </a:xfrm>
              <a:custGeom>
                <a:avLst/>
                <a:gdLst/>
                <a:ahLst/>
                <a:cxnLst/>
                <a:rect l="l" t="t" r="r" b="b"/>
                <a:pathLst>
                  <a:path w="2127" h="1890" extrusionOk="0">
                    <a:moveTo>
                      <a:pt x="849" y="0"/>
                    </a:moveTo>
                    <a:cubicBezTo>
                      <a:pt x="800" y="0"/>
                      <a:pt x="751" y="6"/>
                      <a:pt x="701" y="17"/>
                    </a:cubicBezTo>
                    <a:cubicBezTo>
                      <a:pt x="163" y="143"/>
                      <a:pt x="1" y="742"/>
                      <a:pt x="295" y="1187"/>
                    </a:cubicBezTo>
                    <a:cubicBezTo>
                      <a:pt x="554" y="1575"/>
                      <a:pt x="966" y="1808"/>
                      <a:pt x="1344" y="1876"/>
                    </a:cubicBezTo>
                    <a:cubicBezTo>
                      <a:pt x="1393" y="1885"/>
                      <a:pt x="1441" y="1890"/>
                      <a:pt x="1485" y="1890"/>
                    </a:cubicBezTo>
                    <a:cubicBezTo>
                      <a:pt x="1948" y="1890"/>
                      <a:pt x="2126" y="1419"/>
                      <a:pt x="1943" y="954"/>
                    </a:cubicBezTo>
                    <a:cubicBezTo>
                      <a:pt x="1776" y="539"/>
                      <a:pt x="1340" y="0"/>
                      <a:pt x="849" y="0"/>
                    </a:cubicBez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2594623" y="2046096"/>
                <a:ext cx="44011" cy="22968"/>
              </a:xfrm>
              <a:custGeom>
                <a:avLst/>
                <a:gdLst/>
                <a:ahLst/>
                <a:cxnLst/>
                <a:rect l="l" t="t" r="r" b="b"/>
                <a:pathLst>
                  <a:path w="1257" h="656" extrusionOk="0">
                    <a:moveTo>
                      <a:pt x="1124" y="0"/>
                    </a:moveTo>
                    <a:cubicBezTo>
                      <a:pt x="990" y="0"/>
                      <a:pt x="359" y="38"/>
                      <a:pt x="37" y="485"/>
                    </a:cubicBezTo>
                    <a:cubicBezTo>
                      <a:pt x="0" y="532"/>
                      <a:pt x="11" y="600"/>
                      <a:pt x="58" y="636"/>
                    </a:cubicBezTo>
                    <a:cubicBezTo>
                      <a:pt x="69" y="639"/>
                      <a:pt x="80" y="647"/>
                      <a:pt x="90" y="650"/>
                    </a:cubicBezTo>
                    <a:cubicBezTo>
                      <a:pt x="101" y="654"/>
                      <a:pt x="112" y="656"/>
                      <a:pt x="123" y="656"/>
                    </a:cubicBezTo>
                    <a:cubicBezTo>
                      <a:pt x="155" y="656"/>
                      <a:pt x="187" y="641"/>
                      <a:pt x="209" y="611"/>
                    </a:cubicBezTo>
                    <a:cubicBezTo>
                      <a:pt x="494" y="215"/>
                      <a:pt x="1117" y="212"/>
                      <a:pt x="1144" y="212"/>
                    </a:cubicBezTo>
                    <a:cubicBezTo>
                      <a:pt x="1145" y="212"/>
                      <a:pt x="1145" y="212"/>
                      <a:pt x="1145" y="212"/>
                    </a:cubicBezTo>
                    <a:cubicBezTo>
                      <a:pt x="1148" y="212"/>
                      <a:pt x="1150" y="212"/>
                      <a:pt x="1153" y="212"/>
                    </a:cubicBezTo>
                    <a:cubicBezTo>
                      <a:pt x="1210" y="212"/>
                      <a:pt x="1253" y="163"/>
                      <a:pt x="1256" y="109"/>
                    </a:cubicBezTo>
                    <a:cubicBezTo>
                      <a:pt x="1256" y="47"/>
                      <a:pt x="1210" y="1"/>
                      <a:pt x="1149" y="1"/>
                    </a:cubicBezTo>
                    <a:cubicBezTo>
                      <a:pt x="1146" y="1"/>
                      <a:pt x="1138" y="0"/>
                      <a:pt x="1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2677183" y="2017490"/>
                <a:ext cx="39249" cy="11554"/>
              </a:xfrm>
              <a:custGeom>
                <a:avLst/>
                <a:gdLst/>
                <a:ahLst/>
                <a:cxnLst/>
                <a:rect l="l" t="t" r="r" b="b"/>
                <a:pathLst>
                  <a:path w="1121" h="330" extrusionOk="0">
                    <a:moveTo>
                      <a:pt x="537" y="0"/>
                    </a:moveTo>
                    <a:cubicBezTo>
                      <a:pt x="265" y="0"/>
                      <a:pt x="80" y="103"/>
                      <a:pt x="69" y="111"/>
                    </a:cubicBezTo>
                    <a:cubicBezTo>
                      <a:pt x="18" y="139"/>
                      <a:pt x="0" y="204"/>
                      <a:pt x="30" y="258"/>
                    </a:cubicBezTo>
                    <a:cubicBezTo>
                      <a:pt x="49" y="292"/>
                      <a:pt x="84" y="311"/>
                      <a:pt x="122" y="311"/>
                    </a:cubicBezTo>
                    <a:cubicBezTo>
                      <a:pt x="140" y="311"/>
                      <a:pt x="159" y="306"/>
                      <a:pt x="177" y="297"/>
                    </a:cubicBezTo>
                    <a:cubicBezTo>
                      <a:pt x="188" y="290"/>
                      <a:pt x="327" y="214"/>
                      <a:pt x="535" y="214"/>
                    </a:cubicBezTo>
                    <a:cubicBezTo>
                      <a:pt x="655" y="214"/>
                      <a:pt x="798" y="239"/>
                      <a:pt x="952" y="318"/>
                    </a:cubicBezTo>
                    <a:cubicBezTo>
                      <a:pt x="969" y="326"/>
                      <a:pt x="987" y="330"/>
                      <a:pt x="1006" y="330"/>
                    </a:cubicBezTo>
                    <a:cubicBezTo>
                      <a:pt x="1042" y="326"/>
                      <a:pt x="1077" y="305"/>
                      <a:pt x="1095" y="272"/>
                    </a:cubicBezTo>
                    <a:cubicBezTo>
                      <a:pt x="1120" y="218"/>
                      <a:pt x="1099" y="154"/>
                      <a:pt x="1049" y="125"/>
                    </a:cubicBezTo>
                    <a:cubicBezTo>
                      <a:pt x="861" y="31"/>
                      <a:pt x="686" y="0"/>
                      <a:pt x="5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2205911" y="4422306"/>
                <a:ext cx="41490" cy="20972"/>
              </a:xfrm>
              <a:custGeom>
                <a:avLst/>
                <a:gdLst/>
                <a:ahLst/>
                <a:cxnLst/>
                <a:rect l="l" t="t" r="r" b="b"/>
                <a:pathLst>
                  <a:path w="1185" h="599" extrusionOk="0">
                    <a:moveTo>
                      <a:pt x="191" y="108"/>
                    </a:moveTo>
                    <a:cubicBezTo>
                      <a:pt x="521" y="108"/>
                      <a:pt x="959" y="144"/>
                      <a:pt x="1045" y="269"/>
                    </a:cubicBezTo>
                    <a:cubicBezTo>
                      <a:pt x="1056" y="284"/>
                      <a:pt x="1067" y="309"/>
                      <a:pt x="1049" y="352"/>
                    </a:cubicBezTo>
                    <a:cubicBezTo>
                      <a:pt x="1017" y="428"/>
                      <a:pt x="969" y="474"/>
                      <a:pt x="905" y="489"/>
                    </a:cubicBezTo>
                    <a:cubicBezTo>
                      <a:pt x="891" y="492"/>
                      <a:pt x="876" y="493"/>
                      <a:pt x="860" y="493"/>
                    </a:cubicBezTo>
                    <a:cubicBezTo>
                      <a:pt x="702" y="493"/>
                      <a:pt x="461" y="352"/>
                      <a:pt x="191" y="108"/>
                    </a:cubicBezTo>
                    <a:close/>
                    <a:moveTo>
                      <a:pt x="213" y="1"/>
                    </a:moveTo>
                    <a:cubicBezTo>
                      <a:pt x="135" y="1"/>
                      <a:pt x="78" y="3"/>
                      <a:pt x="58" y="4"/>
                    </a:cubicBezTo>
                    <a:cubicBezTo>
                      <a:pt x="33" y="7"/>
                      <a:pt x="15" y="22"/>
                      <a:pt x="8" y="40"/>
                    </a:cubicBezTo>
                    <a:cubicBezTo>
                      <a:pt x="0" y="62"/>
                      <a:pt x="8" y="83"/>
                      <a:pt x="22" y="97"/>
                    </a:cubicBezTo>
                    <a:cubicBezTo>
                      <a:pt x="221" y="292"/>
                      <a:pt x="583" y="599"/>
                      <a:pt x="859" y="599"/>
                    </a:cubicBezTo>
                    <a:cubicBezTo>
                      <a:pt x="872" y="599"/>
                      <a:pt x="885" y="598"/>
                      <a:pt x="898" y="596"/>
                    </a:cubicBezTo>
                    <a:cubicBezTo>
                      <a:pt x="909" y="596"/>
                      <a:pt x="916" y="592"/>
                      <a:pt x="926" y="592"/>
                    </a:cubicBezTo>
                    <a:cubicBezTo>
                      <a:pt x="1027" y="571"/>
                      <a:pt x="1103" y="503"/>
                      <a:pt x="1149" y="391"/>
                    </a:cubicBezTo>
                    <a:cubicBezTo>
                      <a:pt x="1185" y="309"/>
                      <a:pt x="1160" y="244"/>
                      <a:pt x="1135" y="209"/>
                    </a:cubicBezTo>
                    <a:cubicBezTo>
                      <a:pt x="1004" y="25"/>
                      <a:pt x="483"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2206051" y="4400633"/>
                <a:ext cx="35713" cy="25594"/>
              </a:xfrm>
              <a:custGeom>
                <a:avLst/>
                <a:gdLst/>
                <a:ahLst/>
                <a:cxnLst/>
                <a:rect l="l" t="t" r="r" b="b"/>
                <a:pathLst>
                  <a:path w="1020" h="731" extrusionOk="0">
                    <a:moveTo>
                      <a:pt x="742" y="108"/>
                    </a:moveTo>
                    <a:cubicBezTo>
                      <a:pt x="781" y="108"/>
                      <a:pt x="814" y="122"/>
                      <a:pt x="847" y="146"/>
                    </a:cubicBezTo>
                    <a:cubicBezTo>
                      <a:pt x="905" y="189"/>
                      <a:pt x="901" y="221"/>
                      <a:pt x="890" y="246"/>
                    </a:cubicBezTo>
                    <a:cubicBezTo>
                      <a:pt x="841" y="397"/>
                      <a:pt x="431" y="580"/>
                      <a:pt x="158" y="619"/>
                    </a:cubicBezTo>
                    <a:cubicBezTo>
                      <a:pt x="281" y="436"/>
                      <a:pt x="510" y="149"/>
                      <a:pt x="704" y="113"/>
                    </a:cubicBezTo>
                    <a:cubicBezTo>
                      <a:pt x="707" y="109"/>
                      <a:pt x="715" y="109"/>
                      <a:pt x="718" y="109"/>
                    </a:cubicBezTo>
                    <a:cubicBezTo>
                      <a:pt x="726" y="108"/>
                      <a:pt x="734" y="108"/>
                      <a:pt x="742" y="108"/>
                    </a:cubicBezTo>
                    <a:close/>
                    <a:moveTo>
                      <a:pt x="737" y="1"/>
                    </a:moveTo>
                    <a:cubicBezTo>
                      <a:pt x="719" y="1"/>
                      <a:pt x="701" y="2"/>
                      <a:pt x="682" y="5"/>
                    </a:cubicBezTo>
                    <a:cubicBezTo>
                      <a:pt x="359" y="66"/>
                      <a:pt x="22" y="626"/>
                      <a:pt x="8" y="651"/>
                    </a:cubicBezTo>
                    <a:cubicBezTo>
                      <a:pt x="1" y="666"/>
                      <a:pt x="1" y="687"/>
                      <a:pt x="8" y="706"/>
                    </a:cubicBezTo>
                    <a:cubicBezTo>
                      <a:pt x="18" y="720"/>
                      <a:pt x="36" y="730"/>
                      <a:pt x="54" y="730"/>
                    </a:cubicBezTo>
                    <a:cubicBezTo>
                      <a:pt x="79" y="730"/>
                      <a:pt x="108" y="730"/>
                      <a:pt x="137" y="727"/>
                    </a:cubicBezTo>
                    <a:cubicBezTo>
                      <a:pt x="417" y="694"/>
                      <a:pt x="915" y="505"/>
                      <a:pt x="995" y="282"/>
                    </a:cubicBezTo>
                    <a:cubicBezTo>
                      <a:pt x="1008" y="235"/>
                      <a:pt x="1020" y="142"/>
                      <a:pt x="915" y="59"/>
                    </a:cubicBezTo>
                    <a:cubicBezTo>
                      <a:pt x="862" y="20"/>
                      <a:pt x="802" y="1"/>
                      <a:pt x="7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2753336" y="4612390"/>
                <a:ext cx="49683" cy="20202"/>
              </a:xfrm>
              <a:custGeom>
                <a:avLst/>
                <a:gdLst/>
                <a:ahLst/>
                <a:cxnLst/>
                <a:rect l="l" t="t" r="r" b="b"/>
                <a:pathLst>
                  <a:path w="1419" h="577" extrusionOk="0">
                    <a:moveTo>
                      <a:pt x="1163" y="106"/>
                    </a:moveTo>
                    <a:cubicBezTo>
                      <a:pt x="1206" y="106"/>
                      <a:pt x="1239" y="113"/>
                      <a:pt x="1264" y="128"/>
                    </a:cubicBezTo>
                    <a:cubicBezTo>
                      <a:pt x="1286" y="138"/>
                      <a:pt x="1297" y="156"/>
                      <a:pt x="1300" y="185"/>
                    </a:cubicBezTo>
                    <a:cubicBezTo>
                      <a:pt x="1307" y="257"/>
                      <a:pt x="1286" y="315"/>
                      <a:pt x="1239" y="358"/>
                    </a:cubicBezTo>
                    <a:cubicBezTo>
                      <a:pt x="1157" y="431"/>
                      <a:pt x="990" y="467"/>
                      <a:pt x="761" y="467"/>
                    </a:cubicBezTo>
                    <a:cubicBezTo>
                      <a:pt x="608" y="467"/>
                      <a:pt x="428" y="451"/>
                      <a:pt x="227" y="418"/>
                    </a:cubicBezTo>
                    <a:cubicBezTo>
                      <a:pt x="539" y="267"/>
                      <a:pt x="952" y="106"/>
                      <a:pt x="1163" y="106"/>
                    </a:cubicBezTo>
                    <a:close/>
                    <a:moveTo>
                      <a:pt x="1170" y="0"/>
                    </a:moveTo>
                    <a:cubicBezTo>
                      <a:pt x="804" y="0"/>
                      <a:pt x="123" y="350"/>
                      <a:pt x="33" y="393"/>
                    </a:cubicBezTo>
                    <a:cubicBezTo>
                      <a:pt x="15" y="404"/>
                      <a:pt x="0" y="426"/>
                      <a:pt x="5" y="451"/>
                    </a:cubicBezTo>
                    <a:cubicBezTo>
                      <a:pt x="8" y="472"/>
                      <a:pt x="26" y="490"/>
                      <a:pt x="48" y="494"/>
                    </a:cubicBezTo>
                    <a:cubicBezTo>
                      <a:pt x="242" y="533"/>
                      <a:pt x="510" y="576"/>
                      <a:pt x="762" y="576"/>
                    </a:cubicBezTo>
                    <a:cubicBezTo>
                      <a:pt x="988" y="576"/>
                      <a:pt x="1193" y="540"/>
                      <a:pt x="1311" y="436"/>
                    </a:cubicBezTo>
                    <a:cubicBezTo>
                      <a:pt x="1386" y="368"/>
                      <a:pt x="1418" y="282"/>
                      <a:pt x="1408" y="174"/>
                    </a:cubicBezTo>
                    <a:cubicBezTo>
                      <a:pt x="1400" y="110"/>
                      <a:pt x="1372" y="63"/>
                      <a:pt x="1318" y="30"/>
                    </a:cubicBezTo>
                    <a:cubicBezTo>
                      <a:pt x="1279" y="9"/>
                      <a:pt x="1229" y="0"/>
                      <a:pt x="11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2753476" y="4593763"/>
                <a:ext cx="30811" cy="36063"/>
              </a:xfrm>
              <a:custGeom>
                <a:avLst/>
                <a:gdLst/>
                <a:ahLst/>
                <a:cxnLst/>
                <a:rect l="l" t="t" r="r" b="b"/>
                <a:pathLst>
                  <a:path w="880" h="1030" extrusionOk="0">
                    <a:moveTo>
                      <a:pt x="629" y="110"/>
                    </a:moveTo>
                    <a:cubicBezTo>
                      <a:pt x="725" y="121"/>
                      <a:pt x="733" y="161"/>
                      <a:pt x="733" y="171"/>
                    </a:cubicBezTo>
                    <a:cubicBezTo>
                      <a:pt x="758" y="325"/>
                      <a:pt x="395" y="710"/>
                      <a:pt x="119" y="878"/>
                    </a:cubicBezTo>
                    <a:cubicBezTo>
                      <a:pt x="147" y="699"/>
                      <a:pt x="223" y="337"/>
                      <a:pt x="410" y="179"/>
                    </a:cubicBezTo>
                    <a:cubicBezTo>
                      <a:pt x="467" y="132"/>
                      <a:pt x="528" y="110"/>
                      <a:pt x="596" y="110"/>
                    </a:cubicBezTo>
                    <a:close/>
                    <a:moveTo>
                      <a:pt x="599" y="0"/>
                    </a:moveTo>
                    <a:cubicBezTo>
                      <a:pt x="503" y="0"/>
                      <a:pt x="416" y="33"/>
                      <a:pt x="341" y="96"/>
                    </a:cubicBezTo>
                    <a:cubicBezTo>
                      <a:pt x="54" y="333"/>
                      <a:pt x="4" y="943"/>
                      <a:pt x="1" y="968"/>
                    </a:cubicBezTo>
                    <a:cubicBezTo>
                      <a:pt x="1" y="990"/>
                      <a:pt x="8" y="1008"/>
                      <a:pt x="26" y="1019"/>
                    </a:cubicBezTo>
                    <a:cubicBezTo>
                      <a:pt x="33" y="1026"/>
                      <a:pt x="44" y="1029"/>
                      <a:pt x="54" y="1029"/>
                    </a:cubicBezTo>
                    <a:cubicBezTo>
                      <a:pt x="61" y="1029"/>
                      <a:pt x="69" y="1026"/>
                      <a:pt x="76" y="1022"/>
                    </a:cubicBezTo>
                    <a:cubicBezTo>
                      <a:pt x="349" y="900"/>
                      <a:pt x="879" y="412"/>
                      <a:pt x="841" y="157"/>
                    </a:cubicBezTo>
                    <a:cubicBezTo>
                      <a:pt x="829" y="96"/>
                      <a:pt x="786" y="20"/>
                      <a:pt x="639" y="2"/>
                    </a:cubicBezTo>
                    <a:cubicBezTo>
                      <a:pt x="625" y="1"/>
                      <a:pt x="612" y="0"/>
                      <a:pt x="5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2630301" y="2076522"/>
                <a:ext cx="14005" cy="9138"/>
              </a:xfrm>
              <a:custGeom>
                <a:avLst/>
                <a:gdLst/>
                <a:ahLst/>
                <a:cxnLst/>
                <a:rect l="l" t="t" r="r" b="b"/>
                <a:pathLst>
                  <a:path w="400" h="261" extrusionOk="0">
                    <a:moveTo>
                      <a:pt x="399" y="0"/>
                    </a:moveTo>
                    <a:lnTo>
                      <a:pt x="1" y="219"/>
                    </a:lnTo>
                    <a:cubicBezTo>
                      <a:pt x="46" y="248"/>
                      <a:pt x="87" y="260"/>
                      <a:pt x="125" y="260"/>
                    </a:cubicBezTo>
                    <a:cubicBezTo>
                      <a:pt x="302" y="260"/>
                      <a:pt x="399" y="0"/>
                      <a:pt x="3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2470853" y="2821103"/>
                <a:ext cx="346484" cy="35853"/>
              </a:xfrm>
              <a:custGeom>
                <a:avLst/>
                <a:gdLst/>
                <a:ahLst/>
                <a:cxnLst/>
                <a:rect l="l" t="t" r="r" b="b"/>
                <a:pathLst>
                  <a:path w="9896" h="1024" extrusionOk="0">
                    <a:moveTo>
                      <a:pt x="416" y="1"/>
                    </a:moveTo>
                    <a:cubicBezTo>
                      <a:pt x="348" y="1"/>
                      <a:pt x="287" y="30"/>
                      <a:pt x="265" y="73"/>
                    </a:cubicBezTo>
                    <a:lnTo>
                      <a:pt x="32" y="895"/>
                    </a:lnTo>
                    <a:cubicBezTo>
                      <a:pt x="0" y="959"/>
                      <a:pt x="75" y="1024"/>
                      <a:pt x="183" y="1024"/>
                    </a:cubicBezTo>
                    <a:lnTo>
                      <a:pt x="9652" y="1024"/>
                    </a:lnTo>
                    <a:cubicBezTo>
                      <a:pt x="9734" y="1024"/>
                      <a:pt x="9802" y="984"/>
                      <a:pt x="9806" y="931"/>
                    </a:cubicBezTo>
                    <a:lnTo>
                      <a:pt x="9889" y="108"/>
                    </a:lnTo>
                    <a:cubicBezTo>
                      <a:pt x="9895" y="51"/>
                      <a:pt x="9824" y="1"/>
                      <a:pt x="97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2513323" y="2818617"/>
                <a:ext cx="19397" cy="41490"/>
              </a:xfrm>
              <a:custGeom>
                <a:avLst/>
                <a:gdLst/>
                <a:ahLst/>
                <a:cxnLst/>
                <a:rect l="l" t="t" r="r" b="b"/>
                <a:pathLst>
                  <a:path w="554" h="1185" extrusionOk="0">
                    <a:moveTo>
                      <a:pt x="215" y="0"/>
                    </a:moveTo>
                    <a:cubicBezTo>
                      <a:pt x="165" y="0"/>
                      <a:pt x="122" y="25"/>
                      <a:pt x="119" y="58"/>
                    </a:cubicBezTo>
                    <a:lnTo>
                      <a:pt x="3" y="1127"/>
                    </a:lnTo>
                    <a:cubicBezTo>
                      <a:pt x="0" y="1160"/>
                      <a:pt x="36" y="1185"/>
                      <a:pt x="86" y="1185"/>
                    </a:cubicBezTo>
                    <a:lnTo>
                      <a:pt x="338" y="1185"/>
                    </a:lnTo>
                    <a:cubicBezTo>
                      <a:pt x="384" y="1185"/>
                      <a:pt x="431" y="1160"/>
                      <a:pt x="431" y="1127"/>
                    </a:cubicBezTo>
                    <a:lnTo>
                      <a:pt x="550" y="58"/>
                    </a:lnTo>
                    <a:cubicBezTo>
                      <a:pt x="553" y="25"/>
                      <a:pt x="513" y="0"/>
                      <a:pt x="46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2513323" y="2818617"/>
                <a:ext cx="19257" cy="41490"/>
              </a:xfrm>
              <a:custGeom>
                <a:avLst/>
                <a:gdLst/>
                <a:ahLst/>
                <a:cxnLst/>
                <a:rect l="l" t="t" r="r" b="b"/>
                <a:pathLst>
                  <a:path w="550" h="1185" extrusionOk="0">
                    <a:moveTo>
                      <a:pt x="215" y="0"/>
                    </a:moveTo>
                    <a:cubicBezTo>
                      <a:pt x="165" y="0"/>
                      <a:pt x="122" y="25"/>
                      <a:pt x="119" y="58"/>
                    </a:cubicBezTo>
                    <a:lnTo>
                      <a:pt x="3" y="1127"/>
                    </a:lnTo>
                    <a:lnTo>
                      <a:pt x="3" y="1131"/>
                    </a:lnTo>
                    <a:cubicBezTo>
                      <a:pt x="0" y="1160"/>
                      <a:pt x="40" y="1185"/>
                      <a:pt x="86" y="1185"/>
                    </a:cubicBezTo>
                    <a:lnTo>
                      <a:pt x="338" y="1185"/>
                    </a:lnTo>
                    <a:cubicBezTo>
                      <a:pt x="384" y="1185"/>
                      <a:pt x="431" y="1160"/>
                      <a:pt x="431" y="1127"/>
                    </a:cubicBezTo>
                    <a:lnTo>
                      <a:pt x="550" y="58"/>
                    </a:lnTo>
                    <a:lnTo>
                      <a:pt x="550" y="54"/>
                    </a:lnTo>
                    <a:cubicBezTo>
                      <a:pt x="550" y="25"/>
                      <a:pt x="513"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2772348" y="2818617"/>
                <a:ext cx="19467" cy="41490"/>
              </a:xfrm>
              <a:custGeom>
                <a:avLst/>
                <a:gdLst/>
                <a:ahLst/>
                <a:cxnLst/>
                <a:rect l="l" t="t" r="r" b="b"/>
                <a:pathLst>
                  <a:path w="556" h="1185" extrusionOk="0">
                    <a:moveTo>
                      <a:pt x="219" y="0"/>
                    </a:moveTo>
                    <a:cubicBezTo>
                      <a:pt x="168" y="0"/>
                      <a:pt x="125" y="25"/>
                      <a:pt x="122" y="58"/>
                    </a:cubicBezTo>
                    <a:lnTo>
                      <a:pt x="3" y="1127"/>
                    </a:lnTo>
                    <a:cubicBezTo>
                      <a:pt x="0" y="1160"/>
                      <a:pt x="39" y="1185"/>
                      <a:pt x="90" y="1185"/>
                    </a:cubicBezTo>
                    <a:lnTo>
                      <a:pt x="337" y="1185"/>
                    </a:lnTo>
                    <a:cubicBezTo>
                      <a:pt x="388" y="1185"/>
                      <a:pt x="431" y="1160"/>
                      <a:pt x="434" y="1127"/>
                    </a:cubicBezTo>
                    <a:lnTo>
                      <a:pt x="552" y="58"/>
                    </a:lnTo>
                    <a:cubicBezTo>
                      <a:pt x="556"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2643396" y="2818617"/>
                <a:ext cx="19362" cy="41490"/>
              </a:xfrm>
              <a:custGeom>
                <a:avLst/>
                <a:gdLst/>
                <a:ahLst/>
                <a:cxnLst/>
                <a:rect l="l" t="t" r="r" b="b"/>
                <a:pathLst>
                  <a:path w="553" h="1185" extrusionOk="0">
                    <a:moveTo>
                      <a:pt x="216" y="0"/>
                    </a:moveTo>
                    <a:cubicBezTo>
                      <a:pt x="165" y="0"/>
                      <a:pt x="122" y="25"/>
                      <a:pt x="118" y="58"/>
                    </a:cubicBezTo>
                    <a:lnTo>
                      <a:pt x="4" y="1127"/>
                    </a:lnTo>
                    <a:cubicBezTo>
                      <a:pt x="0" y="1160"/>
                      <a:pt x="36" y="1185"/>
                      <a:pt x="87" y="1185"/>
                    </a:cubicBezTo>
                    <a:lnTo>
                      <a:pt x="337" y="1185"/>
                    </a:lnTo>
                    <a:cubicBezTo>
                      <a:pt x="384" y="1185"/>
                      <a:pt x="431" y="1160"/>
                      <a:pt x="435" y="1127"/>
                    </a:cubicBezTo>
                    <a:lnTo>
                      <a:pt x="549" y="58"/>
                    </a:lnTo>
                    <a:cubicBezTo>
                      <a:pt x="553" y="25"/>
                      <a:pt x="517" y="0"/>
                      <a:pt x="46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2475381" y="2091484"/>
                <a:ext cx="1013577" cy="907769"/>
              </a:xfrm>
              <a:custGeom>
                <a:avLst/>
                <a:gdLst/>
                <a:ahLst/>
                <a:cxnLst/>
                <a:rect l="l" t="t" r="r" b="b"/>
                <a:pathLst>
                  <a:path w="28949" h="25927" extrusionOk="0">
                    <a:moveTo>
                      <a:pt x="27853" y="1"/>
                    </a:moveTo>
                    <a:lnTo>
                      <a:pt x="8130" y="5173"/>
                    </a:lnTo>
                    <a:lnTo>
                      <a:pt x="9221" y="6009"/>
                    </a:lnTo>
                    <a:lnTo>
                      <a:pt x="28948" y="837"/>
                    </a:lnTo>
                    <a:lnTo>
                      <a:pt x="27853" y="1"/>
                    </a:lnTo>
                    <a:close/>
                    <a:moveTo>
                      <a:pt x="12606" y="8594"/>
                    </a:moveTo>
                    <a:lnTo>
                      <a:pt x="10908" y="10815"/>
                    </a:lnTo>
                    <a:lnTo>
                      <a:pt x="3163" y="20948"/>
                    </a:lnTo>
                    <a:lnTo>
                      <a:pt x="1" y="25090"/>
                    </a:lnTo>
                    <a:lnTo>
                      <a:pt x="1091" y="25927"/>
                    </a:lnTo>
                    <a:lnTo>
                      <a:pt x="13697" y="9430"/>
                    </a:lnTo>
                    <a:lnTo>
                      <a:pt x="12606" y="859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2509787" y="2116997"/>
                <a:ext cx="982031" cy="1171798"/>
              </a:xfrm>
              <a:custGeom>
                <a:avLst/>
                <a:gdLst/>
                <a:ahLst/>
                <a:cxnLst/>
                <a:rect l="l" t="t" r="r" b="b"/>
                <a:pathLst>
                  <a:path w="28048" h="33468" extrusionOk="0">
                    <a:moveTo>
                      <a:pt x="27857" y="0"/>
                    </a:moveTo>
                    <a:lnTo>
                      <a:pt x="8130" y="5172"/>
                    </a:lnTo>
                    <a:lnTo>
                      <a:pt x="12606" y="8593"/>
                    </a:lnTo>
                    <a:lnTo>
                      <a:pt x="0" y="25090"/>
                    </a:lnTo>
                    <a:lnTo>
                      <a:pt x="10962" y="33467"/>
                    </a:lnTo>
                    <a:lnTo>
                      <a:pt x="23572" y="16971"/>
                    </a:lnTo>
                    <a:lnTo>
                      <a:pt x="28048" y="20390"/>
                    </a:lnTo>
                    <a:lnTo>
                      <a:pt x="28048" y="20390"/>
                    </a:lnTo>
                    <a:lnTo>
                      <a:pt x="278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3247996" y="2515617"/>
                <a:ext cx="9663" cy="52449"/>
              </a:xfrm>
              <a:custGeom>
                <a:avLst/>
                <a:gdLst/>
                <a:ahLst/>
                <a:cxnLst/>
                <a:rect l="l" t="t" r="r" b="b"/>
                <a:pathLst>
                  <a:path w="276" h="1498" extrusionOk="0">
                    <a:moveTo>
                      <a:pt x="0" y="0"/>
                    </a:moveTo>
                    <a:lnTo>
                      <a:pt x="14" y="1497"/>
                    </a:lnTo>
                    <a:lnTo>
                      <a:pt x="276" y="1494"/>
                    </a:lnTo>
                    <a:lnTo>
                      <a:pt x="2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3246315" y="2340798"/>
                <a:ext cx="10364" cy="125065"/>
              </a:xfrm>
              <a:custGeom>
                <a:avLst/>
                <a:gdLst/>
                <a:ahLst/>
                <a:cxnLst/>
                <a:rect l="l" t="t" r="r" b="b"/>
                <a:pathLst>
                  <a:path w="296" h="3572" extrusionOk="0">
                    <a:moveTo>
                      <a:pt x="264" y="0"/>
                    </a:moveTo>
                    <a:lnTo>
                      <a:pt x="1" y="4"/>
                    </a:lnTo>
                    <a:lnTo>
                      <a:pt x="34" y="3572"/>
                    </a:lnTo>
                    <a:lnTo>
                      <a:pt x="295" y="3572"/>
                    </a:lnTo>
                    <a:lnTo>
                      <a:pt x="2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3105459" y="2917633"/>
                <a:ext cx="72581" cy="85501"/>
              </a:xfrm>
              <a:custGeom>
                <a:avLst/>
                <a:gdLst/>
                <a:ahLst/>
                <a:cxnLst/>
                <a:rect l="l" t="t" r="r" b="b"/>
                <a:pathLst>
                  <a:path w="2073" h="2442" extrusionOk="0">
                    <a:moveTo>
                      <a:pt x="1375" y="0"/>
                    </a:moveTo>
                    <a:lnTo>
                      <a:pt x="1" y="1486"/>
                    </a:lnTo>
                    <a:lnTo>
                      <a:pt x="539" y="2441"/>
                    </a:lnTo>
                    <a:lnTo>
                      <a:pt x="2072" y="719"/>
                    </a:lnTo>
                    <a:lnTo>
                      <a:pt x="1375"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2592592" y="2194375"/>
                <a:ext cx="843906" cy="1008185"/>
              </a:xfrm>
              <a:custGeom>
                <a:avLst/>
                <a:gdLst/>
                <a:ahLst/>
                <a:cxnLst/>
                <a:rect l="l" t="t" r="r" b="b"/>
                <a:pathLst>
                  <a:path w="24103" h="28795" extrusionOk="0">
                    <a:moveTo>
                      <a:pt x="23213" y="181"/>
                    </a:moveTo>
                    <a:cubicBezTo>
                      <a:pt x="23342" y="181"/>
                      <a:pt x="23468" y="224"/>
                      <a:pt x="23572" y="302"/>
                    </a:cubicBezTo>
                    <a:cubicBezTo>
                      <a:pt x="23715" y="413"/>
                      <a:pt x="23801" y="582"/>
                      <a:pt x="23801" y="766"/>
                    </a:cubicBezTo>
                    <a:lnTo>
                      <a:pt x="23920" y="13475"/>
                    </a:lnTo>
                    <a:cubicBezTo>
                      <a:pt x="23924" y="13705"/>
                      <a:pt x="23801" y="13906"/>
                      <a:pt x="23594" y="14007"/>
                    </a:cubicBezTo>
                    <a:cubicBezTo>
                      <a:pt x="23508" y="14050"/>
                      <a:pt x="23418" y="14071"/>
                      <a:pt x="23328" y="14071"/>
                    </a:cubicBezTo>
                    <a:cubicBezTo>
                      <a:pt x="23203" y="14071"/>
                      <a:pt x="23080" y="14032"/>
                      <a:pt x="22973" y="13949"/>
                    </a:cubicBezTo>
                    <a:lnTo>
                      <a:pt x="21497" y="12822"/>
                    </a:lnTo>
                    <a:cubicBezTo>
                      <a:pt x="21357" y="12715"/>
                      <a:pt x="21192" y="12664"/>
                      <a:pt x="21031" y="12664"/>
                    </a:cubicBezTo>
                    <a:cubicBezTo>
                      <a:pt x="20798" y="12664"/>
                      <a:pt x="20568" y="12768"/>
                      <a:pt x="20417" y="12965"/>
                    </a:cubicBezTo>
                    <a:lnTo>
                      <a:pt x="8637" y="28382"/>
                    </a:lnTo>
                    <a:cubicBezTo>
                      <a:pt x="8519" y="28532"/>
                      <a:pt x="8343" y="28612"/>
                      <a:pt x="8166" y="28612"/>
                    </a:cubicBezTo>
                    <a:cubicBezTo>
                      <a:pt x="8041" y="28612"/>
                      <a:pt x="7916" y="28572"/>
                      <a:pt x="7808" y="28493"/>
                    </a:cubicBezTo>
                    <a:lnTo>
                      <a:pt x="511" y="22915"/>
                    </a:lnTo>
                    <a:cubicBezTo>
                      <a:pt x="252" y="22718"/>
                      <a:pt x="202" y="22348"/>
                      <a:pt x="400" y="22090"/>
                    </a:cubicBezTo>
                    <a:lnTo>
                      <a:pt x="12183" y="6673"/>
                    </a:lnTo>
                    <a:cubicBezTo>
                      <a:pt x="12438" y="6336"/>
                      <a:pt x="12374" y="5852"/>
                      <a:pt x="12036" y="5593"/>
                    </a:cubicBezTo>
                    <a:lnTo>
                      <a:pt x="10561" y="4462"/>
                    </a:lnTo>
                    <a:cubicBezTo>
                      <a:pt x="10378" y="4323"/>
                      <a:pt x="10295" y="4107"/>
                      <a:pt x="10341" y="3881"/>
                    </a:cubicBezTo>
                    <a:cubicBezTo>
                      <a:pt x="10384" y="3655"/>
                      <a:pt x="10546" y="3483"/>
                      <a:pt x="10769" y="3425"/>
                    </a:cubicBezTo>
                    <a:lnTo>
                      <a:pt x="23062" y="202"/>
                    </a:lnTo>
                    <a:cubicBezTo>
                      <a:pt x="23112" y="188"/>
                      <a:pt x="23163" y="181"/>
                      <a:pt x="23213" y="181"/>
                    </a:cubicBezTo>
                    <a:close/>
                    <a:moveTo>
                      <a:pt x="23213" y="1"/>
                    </a:moveTo>
                    <a:cubicBezTo>
                      <a:pt x="23148" y="1"/>
                      <a:pt x="23084" y="9"/>
                      <a:pt x="23016" y="26"/>
                    </a:cubicBezTo>
                    <a:lnTo>
                      <a:pt x="10722" y="3249"/>
                    </a:lnTo>
                    <a:cubicBezTo>
                      <a:pt x="10435" y="3325"/>
                      <a:pt x="10220" y="3554"/>
                      <a:pt x="10162" y="3845"/>
                    </a:cubicBezTo>
                    <a:cubicBezTo>
                      <a:pt x="10105" y="4136"/>
                      <a:pt x="10217" y="4427"/>
                      <a:pt x="10449" y="4606"/>
                    </a:cubicBezTo>
                    <a:lnTo>
                      <a:pt x="11928" y="5737"/>
                    </a:lnTo>
                    <a:cubicBezTo>
                      <a:pt x="12187" y="5934"/>
                      <a:pt x="12237" y="6304"/>
                      <a:pt x="12039" y="6562"/>
                    </a:cubicBezTo>
                    <a:lnTo>
                      <a:pt x="256" y="21979"/>
                    </a:lnTo>
                    <a:cubicBezTo>
                      <a:pt x="1" y="22315"/>
                      <a:pt x="65" y="22800"/>
                      <a:pt x="403" y="23059"/>
                    </a:cubicBezTo>
                    <a:lnTo>
                      <a:pt x="7700" y="28637"/>
                    </a:lnTo>
                    <a:cubicBezTo>
                      <a:pt x="7836" y="28741"/>
                      <a:pt x="8002" y="28794"/>
                      <a:pt x="8166" y="28794"/>
                    </a:cubicBezTo>
                    <a:cubicBezTo>
                      <a:pt x="8396" y="28794"/>
                      <a:pt x="8626" y="28690"/>
                      <a:pt x="8780" y="28489"/>
                    </a:cubicBezTo>
                    <a:lnTo>
                      <a:pt x="20561" y="13073"/>
                    </a:lnTo>
                    <a:cubicBezTo>
                      <a:pt x="20675" y="12922"/>
                      <a:pt x="20851" y="12844"/>
                      <a:pt x="21031" y="12844"/>
                    </a:cubicBezTo>
                    <a:cubicBezTo>
                      <a:pt x="21152" y="12844"/>
                      <a:pt x="21278" y="12883"/>
                      <a:pt x="21386" y="12965"/>
                    </a:cubicBezTo>
                    <a:lnTo>
                      <a:pt x="22865" y="14093"/>
                    </a:lnTo>
                    <a:cubicBezTo>
                      <a:pt x="23001" y="14196"/>
                      <a:pt x="23166" y="14251"/>
                      <a:pt x="23332" y="14251"/>
                    </a:cubicBezTo>
                    <a:cubicBezTo>
                      <a:pt x="23446" y="14251"/>
                      <a:pt x="23564" y="14226"/>
                      <a:pt x="23676" y="14171"/>
                    </a:cubicBezTo>
                    <a:cubicBezTo>
                      <a:pt x="23942" y="14039"/>
                      <a:pt x="24103" y="13770"/>
                      <a:pt x="24103" y="13475"/>
                    </a:cubicBezTo>
                    <a:lnTo>
                      <a:pt x="23985" y="766"/>
                    </a:lnTo>
                    <a:cubicBezTo>
                      <a:pt x="23981" y="525"/>
                      <a:pt x="23870" y="306"/>
                      <a:pt x="23680" y="159"/>
                    </a:cubicBezTo>
                    <a:cubicBezTo>
                      <a:pt x="23543" y="55"/>
                      <a:pt x="23382" y="1"/>
                      <a:pt x="23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2614090" y="2645304"/>
                <a:ext cx="70060" cy="105878"/>
              </a:xfrm>
              <a:custGeom>
                <a:avLst/>
                <a:gdLst/>
                <a:ahLst/>
                <a:cxnLst/>
                <a:rect l="l" t="t" r="r" b="b"/>
                <a:pathLst>
                  <a:path w="2001" h="3024" extrusionOk="0">
                    <a:moveTo>
                      <a:pt x="1343" y="0"/>
                    </a:moveTo>
                    <a:lnTo>
                      <a:pt x="1" y="2046"/>
                    </a:lnTo>
                    <a:lnTo>
                      <a:pt x="76" y="2980"/>
                    </a:lnTo>
                    <a:cubicBezTo>
                      <a:pt x="178" y="3010"/>
                      <a:pt x="283" y="3023"/>
                      <a:pt x="386" y="3023"/>
                    </a:cubicBezTo>
                    <a:cubicBezTo>
                      <a:pt x="1199" y="3023"/>
                      <a:pt x="2000" y="2208"/>
                      <a:pt x="2000" y="2208"/>
                    </a:cubicBezTo>
                    <a:lnTo>
                      <a:pt x="1343"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2359722" y="2457075"/>
                <a:ext cx="287488" cy="370957"/>
              </a:xfrm>
              <a:custGeom>
                <a:avLst/>
                <a:gdLst/>
                <a:ahLst/>
                <a:cxnLst/>
                <a:rect l="l" t="t" r="r" b="b"/>
                <a:pathLst>
                  <a:path w="8211" h="10595" extrusionOk="0">
                    <a:moveTo>
                      <a:pt x="1882" y="8579"/>
                    </a:moveTo>
                    <a:cubicBezTo>
                      <a:pt x="1885" y="8579"/>
                      <a:pt x="1888" y="8580"/>
                      <a:pt x="1892" y="8582"/>
                    </a:cubicBezTo>
                    <a:cubicBezTo>
                      <a:pt x="1905" y="8585"/>
                      <a:pt x="1922" y="8593"/>
                      <a:pt x="1940" y="8605"/>
                    </a:cubicBezTo>
                    <a:lnTo>
                      <a:pt x="1940" y="8605"/>
                    </a:lnTo>
                    <a:cubicBezTo>
                      <a:pt x="1919" y="8600"/>
                      <a:pt x="1902" y="8594"/>
                      <a:pt x="1892" y="8589"/>
                    </a:cubicBezTo>
                    <a:cubicBezTo>
                      <a:pt x="1877" y="8584"/>
                      <a:pt x="1877" y="8579"/>
                      <a:pt x="1882" y="8579"/>
                    </a:cubicBezTo>
                    <a:close/>
                    <a:moveTo>
                      <a:pt x="877" y="0"/>
                    </a:moveTo>
                    <a:cubicBezTo>
                      <a:pt x="701" y="1360"/>
                      <a:pt x="554" y="2724"/>
                      <a:pt x="421" y="4092"/>
                    </a:cubicBezTo>
                    <a:cubicBezTo>
                      <a:pt x="277" y="5455"/>
                      <a:pt x="156" y="6823"/>
                      <a:pt x="44" y="8191"/>
                    </a:cubicBezTo>
                    <a:lnTo>
                      <a:pt x="22" y="8446"/>
                    </a:lnTo>
                    <a:lnTo>
                      <a:pt x="8" y="8618"/>
                    </a:lnTo>
                    <a:cubicBezTo>
                      <a:pt x="5" y="8686"/>
                      <a:pt x="1" y="8765"/>
                      <a:pt x="8" y="8847"/>
                    </a:cubicBezTo>
                    <a:cubicBezTo>
                      <a:pt x="12" y="9005"/>
                      <a:pt x="37" y="9192"/>
                      <a:pt x="98" y="9382"/>
                    </a:cubicBezTo>
                    <a:cubicBezTo>
                      <a:pt x="163" y="9576"/>
                      <a:pt x="267" y="9781"/>
                      <a:pt x="414" y="9953"/>
                    </a:cubicBezTo>
                    <a:cubicBezTo>
                      <a:pt x="561" y="10125"/>
                      <a:pt x="737" y="10258"/>
                      <a:pt x="909" y="10351"/>
                    </a:cubicBezTo>
                    <a:cubicBezTo>
                      <a:pt x="1074" y="10434"/>
                      <a:pt x="1243" y="10495"/>
                      <a:pt x="1387" y="10527"/>
                    </a:cubicBezTo>
                    <a:cubicBezTo>
                      <a:pt x="1621" y="10580"/>
                      <a:pt x="1820" y="10594"/>
                      <a:pt x="2005" y="10594"/>
                    </a:cubicBezTo>
                    <a:cubicBezTo>
                      <a:pt x="2058" y="10594"/>
                      <a:pt x="2110" y="10593"/>
                      <a:pt x="2162" y="10591"/>
                    </a:cubicBezTo>
                    <a:cubicBezTo>
                      <a:pt x="2618" y="10566"/>
                      <a:pt x="3005" y="10484"/>
                      <a:pt x="3375" y="10384"/>
                    </a:cubicBezTo>
                    <a:cubicBezTo>
                      <a:pt x="3741" y="10280"/>
                      <a:pt x="4089" y="10161"/>
                      <a:pt x="4430" y="10031"/>
                    </a:cubicBezTo>
                    <a:cubicBezTo>
                      <a:pt x="5780" y="9493"/>
                      <a:pt x="7011" y="8851"/>
                      <a:pt x="8210" y="8093"/>
                    </a:cubicBezTo>
                    <a:lnTo>
                      <a:pt x="7679" y="7078"/>
                    </a:lnTo>
                    <a:cubicBezTo>
                      <a:pt x="7057" y="7314"/>
                      <a:pt x="6418" y="7555"/>
                      <a:pt x="5787" y="7774"/>
                    </a:cubicBezTo>
                    <a:cubicBezTo>
                      <a:pt x="5155" y="7997"/>
                      <a:pt x="4516" y="8197"/>
                      <a:pt x="3888" y="8356"/>
                    </a:cubicBezTo>
                    <a:cubicBezTo>
                      <a:pt x="3576" y="8438"/>
                      <a:pt x="3264" y="8510"/>
                      <a:pt x="2962" y="8560"/>
                    </a:cubicBezTo>
                    <a:cubicBezTo>
                      <a:pt x="2704" y="8603"/>
                      <a:pt x="2448" y="8634"/>
                      <a:pt x="2233" y="8634"/>
                    </a:cubicBezTo>
                    <a:cubicBezTo>
                      <a:pt x="2200" y="8634"/>
                      <a:pt x="2168" y="8633"/>
                      <a:pt x="2137" y="8632"/>
                    </a:cubicBezTo>
                    <a:cubicBezTo>
                      <a:pt x="2129" y="8631"/>
                      <a:pt x="2120" y="8630"/>
                      <a:pt x="2112" y="8630"/>
                    </a:cubicBezTo>
                    <a:lnTo>
                      <a:pt x="2112" y="8630"/>
                    </a:lnTo>
                    <a:lnTo>
                      <a:pt x="2140" y="8431"/>
                    </a:lnTo>
                    <a:cubicBezTo>
                      <a:pt x="2338" y="7074"/>
                      <a:pt x="2528" y="5714"/>
                      <a:pt x="2697" y="4350"/>
                    </a:cubicBezTo>
                    <a:cubicBezTo>
                      <a:pt x="2873" y="2989"/>
                      <a:pt x="3037" y="1626"/>
                      <a:pt x="3178" y="262"/>
                    </a:cubicBezTo>
                    <a:lnTo>
                      <a:pt x="877"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2356851" y="2359775"/>
                <a:ext cx="170931" cy="212176"/>
              </a:xfrm>
              <a:custGeom>
                <a:avLst/>
                <a:gdLst/>
                <a:ahLst/>
                <a:cxnLst/>
                <a:rect l="l" t="t" r="r" b="b"/>
                <a:pathLst>
                  <a:path w="4882" h="6060" extrusionOk="0">
                    <a:moveTo>
                      <a:pt x="2366" y="0"/>
                    </a:moveTo>
                    <a:cubicBezTo>
                      <a:pt x="2255" y="0"/>
                      <a:pt x="2142" y="16"/>
                      <a:pt x="2029" y="51"/>
                    </a:cubicBezTo>
                    <a:cubicBezTo>
                      <a:pt x="1109" y="331"/>
                      <a:pt x="1" y="3503"/>
                      <a:pt x="1" y="3503"/>
                    </a:cubicBezTo>
                    <a:lnTo>
                      <a:pt x="3576" y="6059"/>
                    </a:lnTo>
                    <a:cubicBezTo>
                      <a:pt x="3576" y="6059"/>
                      <a:pt x="4882" y="3410"/>
                      <a:pt x="4494" y="2219"/>
                    </a:cubicBezTo>
                    <a:cubicBezTo>
                      <a:pt x="4136" y="1114"/>
                      <a:pt x="3291" y="0"/>
                      <a:pt x="2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2348168" y="2472376"/>
                <a:ext cx="146702" cy="110640"/>
              </a:xfrm>
              <a:custGeom>
                <a:avLst/>
                <a:gdLst/>
                <a:ahLst/>
                <a:cxnLst/>
                <a:rect l="l" t="t" r="r" b="b"/>
                <a:pathLst>
                  <a:path w="4190" h="3160" extrusionOk="0">
                    <a:moveTo>
                      <a:pt x="83" y="1"/>
                    </a:moveTo>
                    <a:lnTo>
                      <a:pt x="1" y="370"/>
                    </a:lnTo>
                    <a:lnTo>
                      <a:pt x="3856" y="3160"/>
                    </a:lnTo>
                    <a:lnTo>
                      <a:pt x="4190" y="2786"/>
                    </a:lnTo>
                    <a:lnTo>
                      <a:pt x="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2661112" y="2623946"/>
                <a:ext cx="78953" cy="98700"/>
              </a:xfrm>
              <a:custGeom>
                <a:avLst/>
                <a:gdLst/>
                <a:ahLst/>
                <a:cxnLst/>
                <a:rect l="l" t="t" r="r" b="b"/>
                <a:pathLst>
                  <a:path w="2255" h="2819" extrusionOk="0">
                    <a:moveTo>
                      <a:pt x="1802" y="0"/>
                    </a:moveTo>
                    <a:lnTo>
                      <a:pt x="0" y="610"/>
                    </a:lnTo>
                    <a:lnTo>
                      <a:pt x="657" y="2818"/>
                    </a:lnTo>
                    <a:lnTo>
                      <a:pt x="2254" y="1881"/>
                    </a:lnTo>
                    <a:lnTo>
                      <a:pt x="1802" y="0"/>
                    </a:lnTo>
                    <a:close/>
                  </a:path>
                </a:pathLst>
              </a:custGeom>
              <a:solidFill>
                <a:srgbClr val="FFB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3" name="Google Shape;26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a:t>
            </a:fld>
            <a:endParaRPr/>
          </a:p>
        </p:txBody>
      </p:sp>
      <p:sp>
        <p:nvSpPr>
          <p:cNvPr id="264" name="Google Shape;264;p27"/>
          <p:cNvSpPr txBox="1">
            <a:spLocks noGrp="1"/>
          </p:cNvSpPr>
          <p:nvPr>
            <p:ph type="subTitle" idx="6"/>
          </p:nvPr>
        </p:nvSpPr>
        <p:spPr>
          <a:xfrm>
            <a:off x="5725975" y="3278975"/>
            <a:ext cx="2916900" cy="50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a:t>Concepts</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in a Data WareHouse</a:t>
            </a:r>
            <a:endParaRPr/>
          </a:p>
        </p:txBody>
      </p:sp>
      <p:sp>
        <p:nvSpPr>
          <p:cNvPr id="526" name="Google Shape;526;p45"/>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highlight>
                  <a:schemeClr val="dk1"/>
                </a:highlight>
              </a:rPr>
              <a:t>Data in data warehouses is:</a:t>
            </a:r>
            <a:endParaRPr>
              <a:highlight>
                <a:schemeClr val="dk1"/>
              </a:highlight>
            </a:endParaRPr>
          </a:p>
          <a:p>
            <a:pPr marL="457200" lvl="0" indent="-349250" algn="l" rtl="0">
              <a:spcBef>
                <a:spcPts val="1600"/>
              </a:spcBef>
              <a:spcAft>
                <a:spcPts val="0"/>
              </a:spcAft>
              <a:buSzPts val="1900"/>
              <a:buChar char="●"/>
            </a:pPr>
            <a:r>
              <a:rPr lang="es">
                <a:highlight>
                  <a:schemeClr val="dk1"/>
                </a:highlight>
              </a:rPr>
              <a:t>Subject-oriented</a:t>
            </a:r>
            <a:endParaRPr>
              <a:highlight>
                <a:schemeClr val="dk1"/>
              </a:highlight>
            </a:endParaRPr>
          </a:p>
          <a:p>
            <a:pPr marL="457200" lvl="0" indent="-349250" algn="l" rtl="0">
              <a:spcBef>
                <a:spcPts val="0"/>
              </a:spcBef>
              <a:spcAft>
                <a:spcPts val="0"/>
              </a:spcAft>
              <a:buSzPts val="1900"/>
              <a:buChar char="●"/>
            </a:pPr>
            <a:r>
              <a:rPr lang="es">
                <a:highlight>
                  <a:schemeClr val="dk1"/>
                </a:highlight>
              </a:rPr>
              <a:t>Integrated</a:t>
            </a:r>
            <a:endParaRPr>
              <a:highlight>
                <a:schemeClr val="dk1"/>
              </a:highlight>
            </a:endParaRPr>
          </a:p>
          <a:p>
            <a:pPr marL="457200" lvl="0" indent="-349250" algn="l" rtl="0">
              <a:spcBef>
                <a:spcPts val="0"/>
              </a:spcBef>
              <a:spcAft>
                <a:spcPts val="0"/>
              </a:spcAft>
              <a:buSzPts val="1900"/>
              <a:buChar char="●"/>
            </a:pPr>
            <a:r>
              <a:rPr lang="es">
                <a:highlight>
                  <a:schemeClr val="dk1"/>
                </a:highlight>
              </a:rPr>
              <a:t>Time-variant</a:t>
            </a:r>
            <a:endParaRPr>
              <a:highlight>
                <a:schemeClr val="dk1"/>
              </a:highlight>
            </a:endParaRPr>
          </a:p>
          <a:p>
            <a:pPr marL="457200" lvl="0" indent="-349250" algn="l" rtl="0">
              <a:spcBef>
                <a:spcPts val="0"/>
              </a:spcBef>
              <a:spcAft>
                <a:spcPts val="0"/>
              </a:spcAft>
              <a:buSzPts val="1900"/>
              <a:buChar char="●"/>
            </a:pPr>
            <a:r>
              <a:rPr lang="es">
                <a:highlight>
                  <a:schemeClr val="dk1"/>
                </a:highlight>
              </a:rPr>
              <a:t>Non-volatile</a:t>
            </a:r>
            <a:endParaRPr>
              <a:highlight>
                <a:schemeClr val="dk1"/>
              </a:highlight>
            </a:endParaRPr>
          </a:p>
          <a:p>
            <a:pPr marL="0" lvl="0" indent="0" algn="l" rtl="0">
              <a:spcBef>
                <a:spcPts val="1600"/>
              </a:spcBef>
              <a:spcAft>
                <a:spcPts val="0"/>
              </a:spcAft>
              <a:buNone/>
            </a:pPr>
            <a:endParaRPr b="1">
              <a:highlight>
                <a:schemeClr val="dk1"/>
              </a:highlight>
            </a:endParaRPr>
          </a:p>
          <a:p>
            <a:pPr marL="0" lvl="0" indent="0" algn="l" rtl="0">
              <a:spcBef>
                <a:spcPts val="1600"/>
              </a:spcBef>
              <a:spcAft>
                <a:spcPts val="1600"/>
              </a:spcAft>
              <a:buNone/>
            </a:pPr>
            <a:endParaRPr/>
          </a:p>
        </p:txBody>
      </p:sp>
      <p:sp>
        <p:nvSpPr>
          <p:cNvPr id="527" name="Google Shape;527;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46"/>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Warehouse Architecture</a:t>
            </a:r>
            <a:endParaRPr/>
          </a:p>
          <a:p>
            <a:pPr marL="0" lvl="0" indent="0" algn="l" rtl="0">
              <a:spcBef>
                <a:spcPts val="0"/>
              </a:spcBef>
              <a:spcAft>
                <a:spcPts val="0"/>
              </a:spcAft>
              <a:buNone/>
            </a:pPr>
            <a:endParaRPr/>
          </a:p>
        </p:txBody>
      </p:sp>
      <p:sp>
        <p:nvSpPr>
          <p:cNvPr id="533" name="Google Shape;533;p4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21</a:t>
            </a:fld>
            <a:endParaRPr/>
          </a:p>
        </p:txBody>
      </p:sp>
      <p:pic>
        <p:nvPicPr>
          <p:cNvPr id="534" name="Google Shape;534;p46"/>
          <p:cNvPicPr preferRelativeResize="0"/>
          <p:nvPr/>
        </p:nvPicPr>
        <p:blipFill>
          <a:blip r:embed="rId3">
            <a:alphaModFix/>
          </a:blip>
          <a:stretch>
            <a:fillRect/>
          </a:stretch>
        </p:blipFill>
        <p:spPr>
          <a:xfrm>
            <a:off x="1461950" y="1157400"/>
            <a:ext cx="6298942" cy="37448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7"/>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Scenario</a:t>
            </a:r>
            <a:endParaRPr/>
          </a:p>
        </p:txBody>
      </p:sp>
      <p:sp>
        <p:nvSpPr>
          <p:cNvPr id="540" name="Google Shape;540;p4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22</a:t>
            </a:fld>
            <a:endParaRPr/>
          </a:p>
        </p:txBody>
      </p:sp>
      <p:sp>
        <p:nvSpPr>
          <p:cNvPr id="541" name="Google Shape;541;p47"/>
          <p:cNvSpPr txBox="1"/>
          <p:nvPr/>
        </p:nvSpPr>
        <p:spPr>
          <a:xfrm>
            <a:off x="576525" y="1424100"/>
            <a:ext cx="4478700" cy="3109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900">
                <a:solidFill>
                  <a:schemeClr val="accent3"/>
                </a:solidFill>
                <a:latin typeface="Anaheim"/>
                <a:ea typeface="Anaheim"/>
                <a:cs typeface="Anaheim"/>
                <a:sym typeface="Anaheim"/>
              </a:rPr>
              <a:t>X-Mart is having different malls in our city, where daily sales take place for various products. Higher management is facing an issue while decision making due to non availability of integrated data they can’t do study on their data as per their requirement. So they asked us to design a system which can help them quickly in decision making and provide Return on Investment (ROI).</a:t>
            </a:r>
            <a:endParaRPr sz="1900">
              <a:solidFill>
                <a:schemeClr val="accent3"/>
              </a:solidFill>
              <a:latin typeface="Anaheim"/>
              <a:ea typeface="Anaheim"/>
              <a:cs typeface="Anaheim"/>
              <a:sym typeface="Anaheim"/>
            </a:endParaRPr>
          </a:p>
        </p:txBody>
      </p:sp>
      <p:pic>
        <p:nvPicPr>
          <p:cNvPr id="542" name="Google Shape;542;p47"/>
          <p:cNvPicPr preferRelativeResize="0"/>
          <p:nvPr/>
        </p:nvPicPr>
        <p:blipFill>
          <a:blip r:embed="rId3">
            <a:alphaModFix/>
          </a:blip>
          <a:stretch>
            <a:fillRect/>
          </a:stretch>
        </p:blipFill>
        <p:spPr>
          <a:xfrm>
            <a:off x="5097925" y="1758363"/>
            <a:ext cx="3783976" cy="244066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48"/>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Scenario - Requirements</a:t>
            </a:r>
            <a:endParaRPr/>
          </a:p>
        </p:txBody>
      </p:sp>
      <p:sp>
        <p:nvSpPr>
          <p:cNvPr id="548" name="Google Shape;548;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23</a:t>
            </a:fld>
            <a:endParaRPr/>
          </a:p>
        </p:txBody>
      </p:sp>
      <p:sp>
        <p:nvSpPr>
          <p:cNvPr id="549" name="Google Shape;549;p48"/>
          <p:cNvSpPr txBox="1"/>
          <p:nvPr/>
        </p:nvSpPr>
        <p:spPr>
          <a:xfrm>
            <a:off x="589400" y="1268600"/>
            <a:ext cx="7208700" cy="4278064"/>
          </a:xfrm>
          <a:prstGeom prst="rect">
            <a:avLst/>
          </a:prstGeom>
          <a:noFill/>
          <a:ln>
            <a:noFill/>
          </a:ln>
        </p:spPr>
        <p:txBody>
          <a:bodyPr spcFirstLastPara="1" wrap="square" lIns="91425" tIns="91425" rIns="91425" bIns="91425" anchor="t" anchorCtr="0">
            <a:spAutoFit/>
          </a:bodyPr>
          <a:lstStyle/>
          <a:p>
            <a:pPr marL="457200" lvl="0" indent="-349250"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Need to see daily, weekly, monthly, quarterly profit of each store.</a:t>
            </a:r>
          </a:p>
          <a:p>
            <a:pPr marL="107950" lvl="1">
              <a:buClr>
                <a:schemeClr val="accent3"/>
              </a:buClr>
              <a:buSzPts val="1900"/>
            </a:pPr>
            <a:r>
              <a:rPr lang="es" sz="1900">
                <a:solidFill>
                  <a:schemeClr val="accent3"/>
                </a:solidFill>
                <a:latin typeface="Anaheim"/>
                <a:ea typeface="Anaheim"/>
                <a:cs typeface="Anaheim"/>
                <a:sym typeface="Anaheim"/>
              </a:rPr>
              <a:t>- datekey,day, year</a:t>
            </a:r>
            <a:r>
              <a:rPr lang="es" sz="1900" dirty="0">
                <a:solidFill>
                  <a:schemeClr val="accent3"/>
                </a:solidFill>
                <a:latin typeface="Anaheim"/>
                <a:ea typeface="Anaheim"/>
                <a:cs typeface="Anaheim"/>
                <a:sym typeface="Anaheim"/>
              </a:rPr>
              <a:t>,month, yearweek, monthweek, Quarter</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Comparison of sales and profit on various time periods.</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Comparison of sales in various time bands of the day.</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Need to know which product has more demand on which location?</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Need to study trend of sales by time period of the day over the week, month, and year?</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On what day sales is higher?</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On every Sunday of this month, what is sales and what is profit?</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What is trend of sales on weekday and weekend?</a:t>
            </a:r>
            <a:endParaRPr sz="1900" dirty="0">
              <a:solidFill>
                <a:schemeClr val="accent3"/>
              </a:solidFill>
              <a:latin typeface="Anaheim"/>
              <a:ea typeface="Anaheim"/>
              <a:cs typeface="Anaheim"/>
              <a:sym typeface="Anaheim"/>
            </a:endParaRPr>
          </a:p>
          <a:p>
            <a:pPr marL="457200" lvl="0" indent="-349250" algn="l" rtl="0">
              <a:spcBef>
                <a:spcPts val="0"/>
              </a:spcBef>
              <a:spcAft>
                <a:spcPts val="0"/>
              </a:spcAft>
              <a:buClr>
                <a:schemeClr val="accent3"/>
              </a:buClr>
              <a:buSzPts val="1900"/>
              <a:buFont typeface="Anaheim"/>
              <a:buAutoNum type="arabicPeriod"/>
            </a:pPr>
            <a:r>
              <a:rPr lang="es" sz="1900" dirty="0">
                <a:solidFill>
                  <a:schemeClr val="accent3"/>
                </a:solidFill>
                <a:latin typeface="Anaheim"/>
                <a:ea typeface="Anaheim"/>
                <a:cs typeface="Anaheim"/>
                <a:sym typeface="Anaheim"/>
              </a:rPr>
              <a:t>Need to compare weekly, monthly and yearly sales to know growth and KPI?</a:t>
            </a:r>
            <a:endParaRPr sz="1900" dirty="0">
              <a:solidFill>
                <a:schemeClr val="accent3"/>
              </a:solidFill>
              <a:latin typeface="Anaheim"/>
              <a:ea typeface="Anaheim"/>
              <a:cs typeface="Anaheim"/>
              <a:sym typeface="Anaheim"/>
            </a:endParaRPr>
          </a:p>
          <a:p>
            <a:pPr marL="0" lvl="0" indent="0" algn="l" rtl="0">
              <a:spcBef>
                <a:spcPts val="0"/>
              </a:spcBef>
              <a:spcAft>
                <a:spcPts val="0"/>
              </a:spcAft>
              <a:buNone/>
            </a:pPr>
            <a:endParaRPr sz="1900" dirty="0">
              <a:solidFill>
                <a:schemeClr val="accent3"/>
              </a:solidFill>
              <a:latin typeface="Anaheim"/>
              <a:ea typeface="Anaheim"/>
              <a:cs typeface="Anaheim"/>
              <a:sym typeface="Anahei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49"/>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Data WareHouse Schema</a:t>
            </a:r>
            <a:endParaRPr/>
          </a:p>
        </p:txBody>
      </p:sp>
      <p:sp>
        <p:nvSpPr>
          <p:cNvPr id="555" name="Google Shape;555;p4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24</a:t>
            </a:fld>
            <a:endParaRPr/>
          </a:p>
        </p:txBody>
      </p:sp>
      <p:sp>
        <p:nvSpPr>
          <p:cNvPr id="556" name="Google Shape;556;p49"/>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
                <a:highlight>
                  <a:schemeClr val="dk1"/>
                </a:highlight>
              </a:rPr>
              <a:t>A schema refers to the logical structure or blueprint that defines how data is organized and stored within a data warehouse. </a:t>
            </a:r>
            <a:endParaRPr>
              <a:highlight>
                <a:schemeClr val="dk1"/>
              </a:highlight>
            </a:endParaRPr>
          </a:p>
          <a:p>
            <a:pPr marL="0" lvl="0" indent="0" algn="just" rtl="0">
              <a:spcBef>
                <a:spcPts val="1600"/>
              </a:spcBef>
              <a:spcAft>
                <a:spcPts val="0"/>
              </a:spcAft>
              <a:buNone/>
            </a:pPr>
            <a:r>
              <a:rPr lang="es">
                <a:highlight>
                  <a:schemeClr val="dk1"/>
                </a:highlight>
              </a:rPr>
              <a:t>The scheme determines the relationships between tables, the attributes of each table, and the rules for data integrity and consistency. There are two commonly used types of schemas in data warehousing: </a:t>
            </a:r>
            <a:r>
              <a:rPr lang="es" b="1">
                <a:highlight>
                  <a:schemeClr val="lt1"/>
                </a:highlight>
              </a:rPr>
              <a:t>star</a:t>
            </a:r>
            <a:r>
              <a:rPr lang="es" b="1">
                <a:highlight>
                  <a:schemeClr val="dk1"/>
                </a:highlight>
              </a:rPr>
              <a:t> </a:t>
            </a:r>
            <a:r>
              <a:rPr lang="es">
                <a:highlight>
                  <a:schemeClr val="dk1"/>
                </a:highlight>
              </a:rPr>
              <a:t>schema, </a:t>
            </a:r>
            <a:r>
              <a:rPr lang="es" b="1">
                <a:highlight>
                  <a:schemeClr val="lt1"/>
                </a:highlight>
              </a:rPr>
              <a:t>snowflake</a:t>
            </a:r>
            <a:r>
              <a:rPr lang="es">
                <a:highlight>
                  <a:schemeClr val="dk1"/>
                </a:highlight>
              </a:rPr>
              <a:t> schema</a:t>
            </a:r>
            <a:endParaRPr>
              <a:highlight>
                <a:schemeClr val="dk1"/>
              </a:highlight>
            </a:endParaRPr>
          </a:p>
          <a:p>
            <a:pPr marL="0" lvl="0" indent="0" algn="just" rtl="0">
              <a:spcBef>
                <a:spcPts val="1600"/>
              </a:spcBef>
              <a:spcAft>
                <a:spcPts val="0"/>
              </a:spcAft>
              <a:buNone/>
            </a:pPr>
            <a:r>
              <a:rPr lang="es">
                <a:highlight>
                  <a:schemeClr val="dk1"/>
                </a:highlight>
              </a:rPr>
              <a:t>Both types of schemas are composed by </a:t>
            </a:r>
            <a:r>
              <a:rPr lang="es" b="1">
                <a:highlight>
                  <a:schemeClr val="dk1"/>
                </a:highlight>
              </a:rPr>
              <a:t>Fact</a:t>
            </a:r>
            <a:r>
              <a:rPr lang="es">
                <a:highlight>
                  <a:schemeClr val="dk1"/>
                </a:highlight>
              </a:rPr>
              <a:t> tables and </a:t>
            </a:r>
            <a:r>
              <a:rPr lang="es" b="1">
                <a:highlight>
                  <a:schemeClr val="dk1"/>
                </a:highlight>
              </a:rPr>
              <a:t>Dimensions</a:t>
            </a:r>
            <a:endParaRPr b="1">
              <a:highlight>
                <a:schemeClr val="dk1"/>
              </a:highlight>
            </a:endParaRPr>
          </a:p>
          <a:p>
            <a:pPr marL="0" lvl="0" indent="0" algn="l" rtl="0">
              <a:spcBef>
                <a:spcPts val="1600"/>
              </a:spcBef>
              <a:spcAft>
                <a:spcPts val="1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25</a:t>
            </a:fld>
            <a:endParaRPr/>
          </a:p>
        </p:txBody>
      </p:sp>
      <p:sp>
        <p:nvSpPr>
          <p:cNvPr id="562" name="Google Shape;562;p50"/>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Facts Vs Dimensions</a:t>
            </a:r>
            <a:endParaRPr/>
          </a:p>
        </p:txBody>
      </p:sp>
      <p:sp>
        <p:nvSpPr>
          <p:cNvPr id="563" name="Google Shape;563;p50"/>
          <p:cNvSpPr txBox="1"/>
          <p:nvPr/>
        </p:nvSpPr>
        <p:spPr>
          <a:xfrm>
            <a:off x="236325" y="1131850"/>
            <a:ext cx="4215600" cy="364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Fact Table</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Central table in a data warehouse schema.</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Contains quantitative measures or metrics.</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Represents the primary focus of analysis.</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Associated with dimension tables through foreign keys.</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Contains aggregated values for efficient querying.</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Granularity determines the level of detail stored.</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Measures include sales revenue, quantity sold, etc.</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p:txBody>
      </p:sp>
      <p:sp>
        <p:nvSpPr>
          <p:cNvPr id="564" name="Google Shape;564;p50"/>
          <p:cNvSpPr txBox="1"/>
          <p:nvPr/>
        </p:nvSpPr>
        <p:spPr>
          <a:xfrm>
            <a:off x="4692250" y="1131850"/>
            <a:ext cx="4215600" cy="450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Dimensions:</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Supporting table in a data warehouse schema.</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Provides descriptive attributes to add context.</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Defines characteristics of the data.</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Often has hierarchies for drilling down or rolling up.</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Linked to the fact table through foreign keys.</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Examples: time, geography, product, customer.</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51"/>
          <p:cNvSpPr txBox="1">
            <a:spLocks noGrp="1"/>
          </p:cNvSpPr>
          <p:nvPr>
            <p:ph type="title" idx="4294967295"/>
          </p:nvPr>
        </p:nvSpPr>
        <p:spPr>
          <a:xfrm>
            <a:off x="464100" y="3538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The relational model - Concepts</a:t>
            </a:r>
            <a:endParaRPr/>
          </a:p>
        </p:txBody>
      </p:sp>
      <p:sp>
        <p:nvSpPr>
          <p:cNvPr id="570" name="Google Shape;570;p51"/>
          <p:cNvSpPr txBox="1">
            <a:spLocks noGrp="1"/>
          </p:cNvSpPr>
          <p:nvPr>
            <p:ph type="body" idx="4294967295"/>
          </p:nvPr>
        </p:nvSpPr>
        <p:spPr>
          <a:xfrm>
            <a:off x="408775" y="1195775"/>
            <a:ext cx="8105700" cy="3695400"/>
          </a:xfrm>
          <a:prstGeom prst="rect">
            <a:avLst/>
          </a:prstGeom>
        </p:spPr>
        <p:txBody>
          <a:bodyPr spcFirstLastPara="1" wrap="square" lIns="91425" tIns="91425" rIns="91425" bIns="91425" anchor="t" anchorCtr="0">
            <a:noAutofit/>
          </a:bodyPr>
          <a:lstStyle/>
          <a:p>
            <a:pPr marL="457200" lvl="0" indent="-349250" algn="just" rtl="0">
              <a:lnSpc>
                <a:spcPct val="100000"/>
              </a:lnSpc>
              <a:spcBef>
                <a:spcPts val="0"/>
              </a:spcBef>
              <a:spcAft>
                <a:spcPts val="0"/>
              </a:spcAft>
              <a:buSzPts val="1900"/>
              <a:buChar char="●"/>
            </a:pPr>
            <a:r>
              <a:rPr lang="es" b="1"/>
              <a:t>Relational database.  </a:t>
            </a:r>
            <a:r>
              <a:rPr lang="es"/>
              <a:t>A collection of </a:t>
            </a:r>
            <a:r>
              <a:rPr lang="es" i="1"/>
              <a:t>normalized</a:t>
            </a:r>
            <a:r>
              <a:rPr lang="es"/>
              <a:t>  relations with different names.</a:t>
            </a:r>
            <a:endParaRPr/>
          </a:p>
          <a:p>
            <a:pPr marL="457200" lvl="0" indent="-349250" algn="just" rtl="0">
              <a:lnSpc>
                <a:spcPct val="100000"/>
              </a:lnSpc>
              <a:spcBef>
                <a:spcPts val="0"/>
              </a:spcBef>
              <a:spcAft>
                <a:spcPts val="0"/>
              </a:spcAft>
              <a:buSzPts val="1900"/>
              <a:buChar char="●"/>
            </a:pPr>
            <a:r>
              <a:rPr lang="es" b="1"/>
              <a:t>Normalization: </a:t>
            </a:r>
            <a:r>
              <a:rPr lang="es"/>
              <a:t>Table normalization is a process in database design that aims to eliminate redundancy and improve data integrity by organizing data into separate tables.</a:t>
            </a:r>
            <a:endParaRPr/>
          </a:p>
          <a:p>
            <a:pPr marL="457200" lvl="0" indent="-349250" algn="just" rtl="0">
              <a:lnSpc>
                <a:spcPct val="100000"/>
              </a:lnSpc>
              <a:spcBef>
                <a:spcPts val="0"/>
              </a:spcBef>
              <a:spcAft>
                <a:spcPts val="0"/>
              </a:spcAft>
              <a:buSzPts val="1900"/>
              <a:buChar char="●"/>
            </a:pPr>
            <a:r>
              <a:rPr lang="es" b="1"/>
              <a:t>Primary Key: </a:t>
            </a:r>
            <a:r>
              <a:rPr lang="es"/>
              <a:t>identifier, there are no duplicate tuples in a table.</a:t>
            </a:r>
            <a:endParaRPr/>
          </a:p>
          <a:p>
            <a:pPr marL="457200" lvl="0" indent="-349250" algn="just" rtl="0">
              <a:lnSpc>
                <a:spcPct val="100000"/>
              </a:lnSpc>
              <a:spcBef>
                <a:spcPts val="0"/>
              </a:spcBef>
              <a:spcAft>
                <a:spcPts val="0"/>
              </a:spcAft>
              <a:buSzPts val="1900"/>
              <a:buChar char="●"/>
            </a:pPr>
            <a:r>
              <a:rPr lang="es" b="1"/>
              <a:t>Foreign Key: </a:t>
            </a:r>
            <a:r>
              <a:rPr lang="es"/>
              <a:t>It is a column or a set of columns in one table that refers to the primary key of another table. The foreign key creates a link between the two tables, enabling data integrity and enforcing referential integrity constraints.</a:t>
            </a: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Clr>
                <a:schemeClr val="dk1"/>
              </a:buClr>
              <a:buSzPts val="1100"/>
              <a:buFont typeface="Arial"/>
              <a:buNone/>
            </a:pPr>
            <a:endParaRPr sz="1300"/>
          </a:p>
          <a:p>
            <a:pPr marL="0" lvl="0" indent="0" algn="l" rtl="0">
              <a:lnSpc>
                <a:spcPct val="100000"/>
              </a:lnSpc>
              <a:spcBef>
                <a:spcPts val="1600"/>
              </a:spcBef>
              <a:spcAft>
                <a:spcPts val="1600"/>
              </a:spcAft>
              <a:buNone/>
            </a:pPr>
            <a:endParaRPr sz="1300"/>
          </a:p>
        </p:txBody>
      </p:sp>
      <p:sp>
        <p:nvSpPr>
          <p:cNvPr id="571" name="Google Shape;571;p5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sp>
        <p:nvSpPr>
          <p:cNvPr id="576" name="Google Shape;576;p5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27</a:t>
            </a:fld>
            <a:endParaRPr/>
          </a:p>
        </p:txBody>
      </p:sp>
      <p:sp>
        <p:nvSpPr>
          <p:cNvPr id="577" name="Google Shape;577;p52"/>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Modeling a Data wareHouses</a:t>
            </a:r>
            <a:endParaRPr/>
          </a:p>
        </p:txBody>
      </p:sp>
      <p:sp>
        <p:nvSpPr>
          <p:cNvPr id="578" name="Google Shape;578;p52"/>
          <p:cNvSpPr txBox="1"/>
          <p:nvPr/>
        </p:nvSpPr>
        <p:spPr>
          <a:xfrm>
            <a:off x="236325" y="1131850"/>
            <a:ext cx="4215600" cy="3648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Star </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Structure: </a:t>
            </a:r>
            <a:r>
              <a:rPr lang="es" sz="1500">
                <a:latin typeface="Anaheim"/>
                <a:ea typeface="Anaheim"/>
                <a:cs typeface="Anaheim"/>
                <a:sym typeface="Anaheim"/>
              </a:rPr>
              <a:t>data is organized around a </a:t>
            </a:r>
            <a:r>
              <a:rPr lang="es" sz="1500" b="1">
                <a:highlight>
                  <a:schemeClr val="lt1"/>
                </a:highlight>
                <a:latin typeface="Anaheim"/>
                <a:ea typeface="Anaheim"/>
                <a:cs typeface="Anaheim"/>
                <a:sym typeface="Anaheim"/>
              </a:rPr>
              <a:t>central fact</a:t>
            </a:r>
            <a:r>
              <a:rPr lang="es" sz="1500">
                <a:latin typeface="Anaheim"/>
                <a:ea typeface="Anaheim"/>
                <a:cs typeface="Anaheim"/>
                <a:sym typeface="Anaheim"/>
              </a:rPr>
              <a:t> table, which contains the measures or key performance indicators (KPIs) of interest. The fact table is surrounded by </a:t>
            </a:r>
            <a:r>
              <a:rPr lang="es" sz="1500" b="1">
                <a:highlight>
                  <a:schemeClr val="lt1"/>
                </a:highlight>
                <a:latin typeface="Anaheim"/>
                <a:ea typeface="Anaheim"/>
                <a:cs typeface="Anaheim"/>
                <a:sym typeface="Anaheim"/>
              </a:rPr>
              <a:t>dimension tables</a:t>
            </a:r>
            <a:r>
              <a:rPr lang="es" sz="1500">
                <a:latin typeface="Anaheim"/>
                <a:ea typeface="Anaheim"/>
                <a:cs typeface="Anaheim"/>
                <a:sym typeface="Anaheim"/>
              </a:rPr>
              <a:t>, each representing a specific attribute or perspective of the data, such as time, product, customer, or location.</a:t>
            </a: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Relationships: </a:t>
            </a:r>
            <a:r>
              <a:rPr lang="es" sz="1500">
                <a:latin typeface="Anaheim"/>
                <a:ea typeface="Anaheim"/>
                <a:cs typeface="Anaheim"/>
                <a:sym typeface="Anaheim"/>
              </a:rPr>
              <a:t>The fact table is connected to dimension tables through </a:t>
            </a:r>
            <a:r>
              <a:rPr lang="es" sz="1500" b="1">
                <a:highlight>
                  <a:schemeClr val="lt1"/>
                </a:highlight>
                <a:latin typeface="Anaheim"/>
                <a:ea typeface="Anaheim"/>
                <a:cs typeface="Anaheim"/>
                <a:sym typeface="Anaheim"/>
              </a:rPr>
              <a:t>foreign keys,</a:t>
            </a:r>
            <a:r>
              <a:rPr lang="es" sz="1500">
                <a:latin typeface="Anaheim"/>
                <a:ea typeface="Anaheim"/>
                <a:cs typeface="Anaheim"/>
                <a:sym typeface="Anaheim"/>
              </a:rPr>
              <a:t> establishing one-to-many relationships. The dimension tables provide descriptive attributes that provide context to the measures in the fact table.</a:t>
            </a:r>
            <a:endParaRPr sz="1500">
              <a:latin typeface="Anaheim"/>
              <a:ea typeface="Anaheim"/>
              <a:cs typeface="Anaheim"/>
              <a:sym typeface="Anaheim"/>
            </a:endParaRPr>
          </a:p>
        </p:txBody>
      </p:sp>
      <p:sp>
        <p:nvSpPr>
          <p:cNvPr id="579" name="Google Shape;579;p52"/>
          <p:cNvSpPr txBox="1"/>
          <p:nvPr/>
        </p:nvSpPr>
        <p:spPr>
          <a:xfrm>
            <a:off x="4692250" y="1131850"/>
            <a:ext cx="4215600" cy="450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Snowflake </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0" lvl="0" indent="0" algn="just" rtl="0">
              <a:spcBef>
                <a:spcPts val="0"/>
              </a:spcBef>
              <a:spcAft>
                <a:spcPts val="0"/>
              </a:spcAft>
              <a:buNone/>
            </a:pPr>
            <a:r>
              <a:rPr lang="es" sz="1500" b="1">
                <a:latin typeface="Anaheim"/>
                <a:ea typeface="Anaheim"/>
                <a:cs typeface="Anaheim"/>
                <a:sym typeface="Anaheim"/>
              </a:rPr>
              <a:t>Structure: </a:t>
            </a:r>
            <a:r>
              <a:rPr lang="es" sz="1500" b="1">
                <a:highlight>
                  <a:schemeClr val="lt1"/>
                </a:highlight>
                <a:latin typeface="Anaheim"/>
                <a:ea typeface="Anaheim"/>
                <a:cs typeface="Anaheim"/>
                <a:sym typeface="Anaheim"/>
              </a:rPr>
              <a:t>extends</a:t>
            </a:r>
            <a:r>
              <a:rPr lang="es" sz="1500">
                <a:latin typeface="Anaheim"/>
                <a:ea typeface="Anaheim"/>
                <a:cs typeface="Anaheim"/>
                <a:sym typeface="Anaheim"/>
              </a:rPr>
              <a:t> the star schema by further normalizing the dimension tables. This means that dimension tables are split into multiple tables, reducing redundancy by storing attribute hierarchies and relationships in separate tables.</a:t>
            </a: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Relationships and Normalization: </a:t>
            </a:r>
            <a:r>
              <a:rPr lang="es" sz="1500">
                <a:latin typeface="Anaheim"/>
                <a:ea typeface="Anaheim"/>
                <a:cs typeface="Anaheim"/>
                <a:sym typeface="Anaheim"/>
              </a:rPr>
              <a:t>The relationships between tables in the snowflake schema are more granular, with additional join paths. Dimension tables are typically normalized, resulting in a more complex structure compared to the star schema.</a:t>
            </a:r>
            <a:endParaRPr sz="1500">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5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a:p>
            <a:pPr marL="0" lvl="0" indent="0" algn="l" rtl="0">
              <a:spcBef>
                <a:spcPts val="0"/>
              </a:spcBef>
              <a:spcAft>
                <a:spcPts val="0"/>
              </a:spcAft>
              <a:buNone/>
            </a:pPr>
            <a:endParaRPr sz="1300">
              <a:latin typeface="Anaheim"/>
              <a:ea typeface="Anaheim"/>
              <a:cs typeface="Anaheim"/>
              <a:sym typeface="Anaheim"/>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3"/>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Data WareHouse Schema</a:t>
            </a:r>
            <a:endParaRPr/>
          </a:p>
        </p:txBody>
      </p:sp>
      <p:sp>
        <p:nvSpPr>
          <p:cNvPr id="585" name="Google Shape;585;p5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28</a:t>
            </a:fld>
            <a:endParaRPr/>
          </a:p>
        </p:txBody>
      </p:sp>
      <p:pic>
        <p:nvPicPr>
          <p:cNvPr id="586" name="Google Shape;586;p53"/>
          <p:cNvPicPr preferRelativeResize="0"/>
          <p:nvPr/>
        </p:nvPicPr>
        <p:blipFill>
          <a:blip r:embed="rId3">
            <a:alphaModFix/>
          </a:blip>
          <a:stretch>
            <a:fillRect/>
          </a:stretch>
        </p:blipFill>
        <p:spPr>
          <a:xfrm>
            <a:off x="2127200" y="1004440"/>
            <a:ext cx="3102524" cy="39764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29</a:t>
            </a:fld>
            <a:endParaRPr/>
          </a:p>
        </p:txBody>
      </p:sp>
      <p:sp>
        <p:nvSpPr>
          <p:cNvPr id="592" name="Google Shape;592;p54"/>
          <p:cNvSpPr txBox="1">
            <a:spLocks noGrp="1"/>
          </p:cNvSpPr>
          <p:nvPr>
            <p:ph type="ctrTitle"/>
          </p:nvPr>
        </p:nvSpPr>
        <p:spPr>
          <a:xfrm>
            <a:off x="2302800" y="1658275"/>
            <a:ext cx="4538400" cy="182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93" name="Google Shape;593;p54"/>
          <p:cNvPicPr preferRelativeResize="0"/>
          <p:nvPr/>
        </p:nvPicPr>
        <p:blipFill>
          <a:blip r:embed="rId3">
            <a:alphaModFix/>
          </a:blip>
          <a:stretch>
            <a:fillRect/>
          </a:stretch>
        </p:blipFill>
        <p:spPr>
          <a:xfrm>
            <a:off x="4572000" y="1906425"/>
            <a:ext cx="4543875" cy="3182425"/>
          </a:xfrm>
          <a:prstGeom prst="rect">
            <a:avLst/>
          </a:prstGeom>
          <a:noFill/>
          <a:ln>
            <a:noFill/>
          </a:ln>
        </p:spPr>
      </p:pic>
      <p:pic>
        <p:nvPicPr>
          <p:cNvPr id="594" name="Google Shape;594;p54"/>
          <p:cNvPicPr preferRelativeResize="0"/>
          <p:nvPr/>
        </p:nvPicPr>
        <p:blipFill>
          <a:blip r:embed="rId4">
            <a:alphaModFix/>
          </a:blip>
          <a:stretch>
            <a:fillRect/>
          </a:stretch>
        </p:blipFill>
        <p:spPr>
          <a:xfrm>
            <a:off x="-64950" y="0"/>
            <a:ext cx="4543875" cy="2271938"/>
          </a:xfrm>
          <a:prstGeom prst="rect">
            <a:avLst/>
          </a:prstGeom>
          <a:noFill/>
          <a:ln>
            <a:noFill/>
          </a:ln>
        </p:spPr>
      </p:pic>
      <p:sp>
        <p:nvSpPr>
          <p:cNvPr id="595" name="Google Shape;595;p54"/>
          <p:cNvSpPr txBox="1"/>
          <p:nvPr/>
        </p:nvSpPr>
        <p:spPr>
          <a:xfrm>
            <a:off x="1031325" y="4467800"/>
            <a:ext cx="2253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Anaheim"/>
                <a:ea typeface="Anaheim"/>
                <a:cs typeface="Anaheim"/>
                <a:sym typeface="Anaheim"/>
              </a:rPr>
              <a:t>Image taken from [</a:t>
            </a:r>
            <a:r>
              <a:rPr lang="es" u="sng">
                <a:solidFill>
                  <a:schemeClr val="hlink"/>
                </a:solidFill>
                <a:latin typeface="Anaheim"/>
                <a:ea typeface="Anaheim"/>
                <a:cs typeface="Anaheim"/>
                <a:sym typeface="Anaheim"/>
                <a:hlinkClick r:id="rId5"/>
              </a:rPr>
              <a:t>here</a:t>
            </a:r>
            <a:r>
              <a:rPr lang="es">
                <a:latin typeface="Anaheim"/>
                <a:ea typeface="Anaheim"/>
                <a:cs typeface="Anaheim"/>
                <a:sym typeface="Anaheim"/>
              </a:rPr>
              <a:t>]</a:t>
            </a:r>
            <a:endParaRPr>
              <a:latin typeface="Anaheim"/>
              <a:ea typeface="Anaheim"/>
              <a:cs typeface="Anaheim"/>
              <a:sym typeface="Anahei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8"/>
          <p:cNvSpPr txBox="1">
            <a:spLocks noGrp="1"/>
          </p:cNvSpPr>
          <p:nvPr>
            <p:ph type="ctrTitle"/>
          </p:nvPr>
        </p:nvSpPr>
        <p:spPr>
          <a:xfrm>
            <a:off x="873150" y="1715300"/>
            <a:ext cx="2704500" cy="110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Introducción</a:t>
            </a:r>
            <a:endParaRPr/>
          </a:p>
        </p:txBody>
      </p:sp>
      <p:grpSp>
        <p:nvGrpSpPr>
          <p:cNvPr id="270" name="Google Shape;270;p28"/>
          <p:cNvGrpSpPr/>
          <p:nvPr/>
        </p:nvGrpSpPr>
        <p:grpSpPr>
          <a:xfrm>
            <a:off x="4534350" y="4713051"/>
            <a:ext cx="4600713" cy="150450"/>
            <a:chOff x="0" y="4397412"/>
            <a:chExt cx="4600713" cy="150450"/>
          </a:xfrm>
        </p:grpSpPr>
        <p:sp>
          <p:nvSpPr>
            <p:cNvPr id="271" name="Google Shape;271;p28"/>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28"/>
          <p:cNvGrpSpPr/>
          <p:nvPr/>
        </p:nvGrpSpPr>
        <p:grpSpPr>
          <a:xfrm>
            <a:off x="4944850" y="677471"/>
            <a:ext cx="3030013" cy="3929999"/>
            <a:chOff x="509250" y="566571"/>
            <a:chExt cx="3030013" cy="3929999"/>
          </a:xfrm>
        </p:grpSpPr>
        <p:grpSp>
          <p:nvGrpSpPr>
            <p:cNvPr id="277" name="Google Shape;277;p28"/>
            <p:cNvGrpSpPr/>
            <p:nvPr/>
          </p:nvGrpSpPr>
          <p:grpSpPr>
            <a:xfrm>
              <a:off x="2088401" y="1444628"/>
              <a:ext cx="1000385" cy="883233"/>
              <a:chOff x="6472501" y="1326053"/>
              <a:chExt cx="1000385" cy="883233"/>
            </a:xfrm>
          </p:grpSpPr>
          <p:sp>
            <p:nvSpPr>
              <p:cNvPr id="278" name="Google Shape;278;p28"/>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28"/>
            <p:cNvGrpSpPr/>
            <p:nvPr/>
          </p:nvGrpSpPr>
          <p:grpSpPr>
            <a:xfrm>
              <a:off x="737571" y="2278324"/>
              <a:ext cx="519733" cy="485268"/>
              <a:chOff x="4694531" y="2250235"/>
              <a:chExt cx="1090502" cy="1018186"/>
            </a:xfrm>
          </p:grpSpPr>
          <p:sp>
            <p:nvSpPr>
              <p:cNvPr id="282" name="Google Shape;282;p28"/>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8"/>
            <p:cNvGrpSpPr/>
            <p:nvPr/>
          </p:nvGrpSpPr>
          <p:grpSpPr>
            <a:xfrm>
              <a:off x="1447127" y="1709640"/>
              <a:ext cx="180369" cy="168408"/>
              <a:chOff x="4694531" y="2250235"/>
              <a:chExt cx="1090502" cy="1018186"/>
            </a:xfrm>
          </p:grpSpPr>
          <p:sp>
            <p:nvSpPr>
              <p:cNvPr id="286" name="Google Shape;286;p28"/>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28"/>
            <p:cNvSpPr/>
            <p:nvPr/>
          </p:nvSpPr>
          <p:spPr>
            <a:xfrm>
              <a:off x="1600212" y="3864266"/>
              <a:ext cx="372943" cy="224375"/>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28"/>
          <p:cNvGrpSpPr/>
          <p:nvPr/>
        </p:nvGrpSpPr>
        <p:grpSpPr>
          <a:xfrm rot="2264335">
            <a:off x="6810081" y="1768496"/>
            <a:ext cx="450454" cy="510995"/>
            <a:chOff x="3086313" y="2877049"/>
            <a:chExt cx="320143" cy="392581"/>
          </a:xfrm>
        </p:grpSpPr>
        <p:sp>
          <p:nvSpPr>
            <p:cNvPr id="297" name="Google Shape;297;p2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298" name="Google Shape;298;p2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299" name="Google Shape;299;p2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0" name="Google Shape;300;p2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1" name="Google Shape;301;p2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2" name="Google Shape;302;p2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3" name="Google Shape;303;p2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4" name="Google Shape;304;p2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5" name="Google Shape;305;p2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6" name="Google Shape;306;p2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7" name="Google Shape;307;p2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08" name="Google Shape;308;p2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grpSp>
      <p:sp>
        <p:nvSpPr>
          <p:cNvPr id="309" name="Google Shape;309;p28"/>
          <p:cNvSpPr/>
          <p:nvPr/>
        </p:nvSpPr>
        <p:spPr>
          <a:xfrm>
            <a:off x="5312825" y="2531988"/>
            <a:ext cx="244919" cy="220977"/>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a:t>
            </a:fld>
            <a:endParaRPr/>
          </a:p>
        </p:txBody>
      </p:sp>
      <p:pic>
        <p:nvPicPr>
          <p:cNvPr id="311" name="Google Shape;311;p28"/>
          <p:cNvPicPr preferRelativeResize="0"/>
          <p:nvPr/>
        </p:nvPicPr>
        <p:blipFill>
          <a:blip r:embed="rId3">
            <a:alphaModFix/>
          </a:blip>
          <a:stretch>
            <a:fillRect/>
          </a:stretch>
        </p:blipFill>
        <p:spPr>
          <a:xfrm>
            <a:off x="5182050" y="1520600"/>
            <a:ext cx="4227850" cy="42278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5"/>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Queries, examples</a:t>
            </a:r>
            <a:endParaRPr/>
          </a:p>
        </p:txBody>
      </p:sp>
      <p:sp>
        <p:nvSpPr>
          <p:cNvPr id="601" name="Google Shape;601;p5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30</a:t>
            </a:fld>
            <a:endParaRPr/>
          </a:p>
        </p:txBody>
      </p:sp>
      <p:sp>
        <p:nvSpPr>
          <p:cNvPr id="602" name="Google Shape;602;p55"/>
          <p:cNvSpPr txBox="1"/>
          <p:nvPr/>
        </p:nvSpPr>
        <p:spPr>
          <a:xfrm>
            <a:off x="411875" y="1481325"/>
            <a:ext cx="8255700" cy="2770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Anaheim"/>
              <a:buChar char="●"/>
            </a:pPr>
            <a:r>
              <a:rPr lang="es">
                <a:latin typeface="Anaheim"/>
                <a:ea typeface="Anaheim"/>
                <a:cs typeface="Anaheim"/>
                <a:sym typeface="Anaheim"/>
              </a:rPr>
              <a:t>"What is the customer lifetime value?"</a:t>
            </a:r>
            <a:br>
              <a:rPr lang="es">
                <a:latin typeface="Anaheim"/>
                <a:ea typeface="Anaheim"/>
                <a:cs typeface="Anaheim"/>
                <a:sym typeface="Anaheim"/>
              </a:rPr>
            </a:br>
            <a:r>
              <a:rPr lang="es">
                <a:latin typeface="Anaheim"/>
                <a:ea typeface="Anaheim"/>
                <a:cs typeface="Anaheim"/>
                <a:sym typeface="Anaheim"/>
              </a:rPr>
              <a:t>This query calculates the total revenue generated by each customer over their lifetime. It helps identify the most valuable customers, enabling targeted marketing strategies or personalized customer experiences.</a:t>
            </a:r>
            <a:endParaRPr>
              <a:latin typeface="Anaheim"/>
              <a:ea typeface="Anaheim"/>
              <a:cs typeface="Anaheim"/>
              <a:sym typeface="Anaheim"/>
            </a:endParaRPr>
          </a:p>
          <a:p>
            <a:pPr marL="457200" lvl="0" indent="-317500" algn="l" rtl="0">
              <a:spcBef>
                <a:spcPts val="0"/>
              </a:spcBef>
              <a:spcAft>
                <a:spcPts val="0"/>
              </a:spcAft>
              <a:buSzPts val="1400"/>
              <a:buFont typeface="Anaheim"/>
              <a:buChar char="●"/>
            </a:pPr>
            <a:r>
              <a:rPr lang="es">
                <a:latin typeface="Anaheim"/>
                <a:ea typeface="Anaheim"/>
                <a:cs typeface="Anaheim"/>
                <a:sym typeface="Anaheim"/>
              </a:rPr>
              <a:t>"How are sales distributed by region and year?"</a:t>
            </a:r>
            <a:br>
              <a:rPr lang="es">
                <a:latin typeface="Anaheim"/>
                <a:ea typeface="Anaheim"/>
                <a:cs typeface="Anaheim"/>
                <a:sym typeface="Anaheim"/>
              </a:rPr>
            </a:br>
            <a:r>
              <a:rPr lang="es">
                <a:latin typeface="Anaheim"/>
                <a:ea typeface="Anaheim"/>
                <a:cs typeface="Anaheim"/>
                <a:sym typeface="Anaheim"/>
              </a:rPr>
              <a:t>This query provides an overview of sales distribution across different regions and years. It helps identify regional performance trends and allows for a comparison of sales performance between different time periods.</a:t>
            </a:r>
            <a:endParaRPr>
              <a:latin typeface="Anaheim"/>
              <a:ea typeface="Anaheim"/>
              <a:cs typeface="Anaheim"/>
              <a:sym typeface="Anaheim"/>
            </a:endParaRPr>
          </a:p>
          <a:p>
            <a:pPr marL="457200" lvl="0" indent="-317500" algn="l" rtl="0">
              <a:spcBef>
                <a:spcPts val="0"/>
              </a:spcBef>
              <a:spcAft>
                <a:spcPts val="0"/>
              </a:spcAft>
              <a:buSzPts val="1400"/>
              <a:buFont typeface="Anaheim"/>
              <a:buChar char="●"/>
            </a:pPr>
            <a:r>
              <a:rPr lang="es">
                <a:latin typeface="Anaheim"/>
                <a:ea typeface="Anaheim"/>
                <a:cs typeface="Anaheim"/>
                <a:sym typeface="Anaheim"/>
              </a:rPr>
              <a:t>"How do products perform in terms of sales and average price?"</a:t>
            </a:r>
            <a:br>
              <a:rPr lang="es">
                <a:latin typeface="Anaheim"/>
                <a:ea typeface="Anaheim"/>
                <a:cs typeface="Anaheim"/>
                <a:sym typeface="Anaheim"/>
              </a:rPr>
            </a:br>
            <a:r>
              <a:rPr lang="es">
                <a:latin typeface="Anaheim"/>
                <a:ea typeface="Anaheim"/>
                <a:cs typeface="Anaheim"/>
                <a:sym typeface="Anaheim"/>
              </a:rPr>
              <a:t>This query compares products based on their sales performance and average price. It helps identify products that generate high sales revenue or products with high demand at specific price points.</a:t>
            </a:r>
            <a:endParaRPr>
              <a:latin typeface="Anaheim"/>
              <a:ea typeface="Anaheim"/>
              <a:cs typeface="Anaheim"/>
              <a:sym typeface="Anaheim"/>
            </a:endParaRPr>
          </a:p>
          <a:p>
            <a:pPr marL="0" lvl="0" indent="0" algn="l" rtl="0">
              <a:spcBef>
                <a:spcPts val="0"/>
              </a:spcBef>
              <a:spcAft>
                <a:spcPts val="0"/>
              </a:spcAft>
              <a:buNone/>
            </a:pPr>
            <a:endParaRPr>
              <a:latin typeface="Anaheim"/>
              <a:ea typeface="Anaheim"/>
              <a:cs typeface="Anaheim"/>
              <a:sym typeface="Anahei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56"/>
          <p:cNvSpPr txBox="1">
            <a:spLocks noGrp="1"/>
          </p:cNvSpPr>
          <p:nvPr>
            <p:ph type="ctrTitle"/>
          </p:nvPr>
        </p:nvSpPr>
        <p:spPr>
          <a:xfrm>
            <a:off x="184480" y="381100"/>
            <a:ext cx="62427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Tools (</a:t>
            </a:r>
            <a:r>
              <a:rPr lang="es" u="sng">
                <a:solidFill>
                  <a:schemeClr val="hlink"/>
                </a:solidFill>
                <a:hlinkClick r:id="rId3"/>
              </a:rPr>
              <a:t>ejercicio</a:t>
            </a:r>
            <a:r>
              <a:rPr lang="es"/>
              <a:t>)</a:t>
            </a:r>
            <a:endParaRPr/>
          </a:p>
        </p:txBody>
      </p:sp>
      <p:sp>
        <p:nvSpPr>
          <p:cNvPr id="608" name="Google Shape;608;p5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31</a:t>
            </a:fld>
            <a:endParaRPr/>
          </a:p>
        </p:txBody>
      </p:sp>
      <p:sp>
        <p:nvSpPr>
          <p:cNvPr id="609" name="Google Shape;609;p56"/>
          <p:cNvSpPr txBox="1"/>
          <p:nvPr/>
        </p:nvSpPr>
        <p:spPr>
          <a:xfrm>
            <a:off x="424900" y="1383675"/>
            <a:ext cx="3750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Anaheim"/>
              <a:ea typeface="Anaheim"/>
              <a:cs typeface="Anaheim"/>
              <a:sym typeface="Anahei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57"/>
          <p:cNvSpPr txBox="1">
            <a:spLocks noGrp="1"/>
          </p:cNvSpPr>
          <p:nvPr>
            <p:ph type="ctrTitle"/>
          </p:nvPr>
        </p:nvSpPr>
        <p:spPr>
          <a:xfrm>
            <a:off x="588825" y="2248700"/>
            <a:ext cx="3266700" cy="110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Online analytical processing (OLAP)</a:t>
            </a:r>
            <a:endParaRPr/>
          </a:p>
        </p:txBody>
      </p:sp>
      <p:grpSp>
        <p:nvGrpSpPr>
          <p:cNvPr id="615" name="Google Shape;615;p57"/>
          <p:cNvGrpSpPr/>
          <p:nvPr/>
        </p:nvGrpSpPr>
        <p:grpSpPr>
          <a:xfrm>
            <a:off x="4534350" y="4713051"/>
            <a:ext cx="4600713" cy="150450"/>
            <a:chOff x="0" y="4397412"/>
            <a:chExt cx="4600713" cy="150450"/>
          </a:xfrm>
        </p:grpSpPr>
        <p:sp>
          <p:nvSpPr>
            <p:cNvPr id="616" name="Google Shape;616;p57"/>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7"/>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7"/>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7"/>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7"/>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57"/>
          <p:cNvGrpSpPr/>
          <p:nvPr/>
        </p:nvGrpSpPr>
        <p:grpSpPr>
          <a:xfrm>
            <a:off x="4944850" y="677471"/>
            <a:ext cx="3030013" cy="3929999"/>
            <a:chOff x="509250" y="566571"/>
            <a:chExt cx="3030013" cy="3929999"/>
          </a:xfrm>
        </p:grpSpPr>
        <p:grpSp>
          <p:nvGrpSpPr>
            <p:cNvPr id="622" name="Google Shape;622;p57"/>
            <p:cNvGrpSpPr/>
            <p:nvPr/>
          </p:nvGrpSpPr>
          <p:grpSpPr>
            <a:xfrm>
              <a:off x="2088401" y="1444628"/>
              <a:ext cx="1000385" cy="883233"/>
              <a:chOff x="6472501" y="1326053"/>
              <a:chExt cx="1000385" cy="883233"/>
            </a:xfrm>
          </p:grpSpPr>
          <p:sp>
            <p:nvSpPr>
              <p:cNvPr id="623" name="Google Shape;623;p57"/>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7"/>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7"/>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57"/>
            <p:cNvGrpSpPr/>
            <p:nvPr/>
          </p:nvGrpSpPr>
          <p:grpSpPr>
            <a:xfrm>
              <a:off x="737571" y="2278324"/>
              <a:ext cx="519733" cy="485268"/>
              <a:chOff x="4694531" y="2250235"/>
              <a:chExt cx="1090502" cy="1018186"/>
            </a:xfrm>
          </p:grpSpPr>
          <p:sp>
            <p:nvSpPr>
              <p:cNvPr id="627" name="Google Shape;627;p57"/>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7"/>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7"/>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57"/>
            <p:cNvGrpSpPr/>
            <p:nvPr/>
          </p:nvGrpSpPr>
          <p:grpSpPr>
            <a:xfrm>
              <a:off x="1447127" y="1709640"/>
              <a:ext cx="180369" cy="168408"/>
              <a:chOff x="4694531" y="2250235"/>
              <a:chExt cx="1090502" cy="1018186"/>
            </a:xfrm>
          </p:grpSpPr>
          <p:sp>
            <p:nvSpPr>
              <p:cNvPr id="631" name="Google Shape;631;p57"/>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7"/>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7"/>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57"/>
            <p:cNvSpPr/>
            <p:nvPr/>
          </p:nvSpPr>
          <p:spPr>
            <a:xfrm>
              <a:off x="1600212" y="3864266"/>
              <a:ext cx="372943" cy="224375"/>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7"/>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7"/>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7"/>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7"/>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7"/>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7"/>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57"/>
          <p:cNvGrpSpPr/>
          <p:nvPr/>
        </p:nvGrpSpPr>
        <p:grpSpPr>
          <a:xfrm rot="2264335">
            <a:off x="6810081" y="1768496"/>
            <a:ext cx="450454" cy="510995"/>
            <a:chOff x="3086313" y="2877049"/>
            <a:chExt cx="320143" cy="392581"/>
          </a:xfrm>
        </p:grpSpPr>
        <p:sp>
          <p:nvSpPr>
            <p:cNvPr id="642" name="Google Shape;642;p5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3" name="Google Shape;643;p5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4" name="Google Shape;644;p5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5" name="Google Shape;645;p5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6" name="Google Shape;646;p5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7" name="Google Shape;647;p5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8" name="Google Shape;648;p5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49" name="Google Shape;649;p5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50" name="Google Shape;650;p5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51" name="Google Shape;651;p5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52" name="Google Shape;652;p5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653" name="Google Shape;653;p5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grpSp>
      <p:sp>
        <p:nvSpPr>
          <p:cNvPr id="654" name="Google Shape;654;p57"/>
          <p:cNvSpPr/>
          <p:nvPr/>
        </p:nvSpPr>
        <p:spPr>
          <a:xfrm>
            <a:off x="5312825" y="2531988"/>
            <a:ext cx="244919" cy="220977"/>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32</a:t>
            </a:fld>
            <a:endParaRPr/>
          </a:p>
        </p:txBody>
      </p:sp>
      <p:pic>
        <p:nvPicPr>
          <p:cNvPr id="656" name="Google Shape;656;p57"/>
          <p:cNvPicPr preferRelativeResize="0"/>
          <p:nvPr/>
        </p:nvPicPr>
        <p:blipFill>
          <a:blip r:embed="rId3">
            <a:alphaModFix/>
          </a:blip>
          <a:stretch>
            <a:fillRect/>
          </a:stretch>
        </p:blipFill>
        <p:spPr>
          <a:xfrm>
            <a:off x="5561750" y="1660375"/>
            <a:ext cx="2947100" cy="29471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58"/>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Olap Cube</a:t>
            </a:r>
            <a:endParaRPr/>
          </a:p>
          <a:p>
            <a:pPr marL="0" lvl="0" indent="0" algn="l" rtl="0">
              <a:spcBef>
                <a:spcPts val="0"/>
              </a:spcBef>
              <a:spcAft>
                <a:spcPts val="0"/>
              </a:spcAft>
              <a:buNone/>
            </a:pPr>
            <a:endParaRPr/>
          </a:p>
        </p:txBody>
      </p:sp>
      <p:sp>
        <p:nvSpPr>
          <p:cNvPr id="662" name="Google Shape;662;p58"/>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highlight>
                  <a:schemeClr val="dk1"/>
                </a:highlight>
              </a:rPr>
              <a:t>An OLAP cube, is a data structure to facilitate fast and efficient multidimensional analysis of data. It provides a multidimensional view of data that allows users to analyze and explore data from different dimensions and levels of granularity.</a:t>
            </a:r>
            <a:endParaRPr>
              <a:highlight>
                <a:schemeClr val="dk1"/>
              </a:highlight>
            </a:endParaRPr>
          </a:p>
          <a:p>
            <a:pPr marL="0" lvl="0" indent="0" algn="l" rtl="0">
              <a:spcBef>
                <a:spcPts val="1600"/>
              </a:spcBef>
              <a:spcAft>
                <a:spcPts val="0"/>
              </a:spcAft>
              <a:buNone/>
            </a:pPr>
            <a:r>
              <a:rPr lang="es">
                <a:highlight>
                  <a:schemeClr val="dk1"/>
                </a:highlight>
              </a:rPr>
              <a:t>OLAP cubes organize data based on </a:t>
            </a:r>
            <a:r>
              <a:rPr lang="es" b="1">
                <a:highlight>
                  <a:schemeClr val="lt1"/>
                </a:highlight>
              </a:rPr>
              <a:t>Dimensions  and Measures</a:t>
            </a:r>
            <a:r>
              <a:rPr lang="es">
                <a:highlight>
                  <a:schemeClr val="dk1"/>
                </a:highlight>
              </a:rPr>
              <a:t>, </a:t>
            </a:r>
            <a:endParaRPr>
              <a:highlight>
                <a:schemeClr val="dk1"/>
              </a:highlight>
            </a:endParaRPr>
          </a:p>
          <a:p>
            <a:pPr marL="0" lvl="0" indent="0" algn="l" rtl="0">
              <a:spcBef>
                <a:spcPts val="1600"/>
              </a:spcBef>
              <a:spcAft>
                <a:spcPts val="0"/>
              </a:spcAft>
              <a:buNone/>
            </a:pPr>
            <a:r>
              <a:rPr lang="es" b="1">
                <a:highlight>
                  <a:schemeClr val="dk1"/>
                </a:highlight>
              </a:rPr>
              <a:t>Dimensions </a:t>
            </a:r>
            <a:r>
              <a:rPr lang="es">
                <a:highlight>
                  <a:schemeClr val="dk1"/>
                </a:highlight>
              </a:rPr>
              <a:t>represent the different attributes or characteristics of the data, e.g., time, geography, product, or customer. </a:t>
            </a:r>
            <a:endParaRPr>
              <a:highlight>
                <a:schemeClr val="dk1"/>
              </a:highlight>
            </a:endParaRPr>
          </a:p>
          <a:p>
            <a:pPr marL="0" lvl="0" indent="0" algn="l" rtl="0">
              <a:spcBef>
                <a:spcPts val="1600"/>
              </a:spcBef>
              <a:spcAft>
                <a:spcPts val="0"/>
              </a:spcAft>
              <a:buNone/>
            </a:pPr>
            <a:r>
              <a:rPr lang="es" b="1">
                <a:highlight>
                  <a:schemeClr val="dk1"/>
                </a:highlight>
              </a:rPr>
              <a:t>Measures</a:t>
            </a:r>
            <a:r>
              <a:rPr lang="es">
                <a:highlight>
                  <a:schemeClr val="dk1"/>
                </a:highlight>
              </a:rPr>
              <a:t> represent the metrics that are being analyzed. Measures are associated with the intersection points of dimensions in the cube.</a:t>
            </a:r>
            <a:endParaRPr>
              <a:highlight>
                <a:schemeClr val="dk1"/>
              </a:highlight>
            </a:endParaRPr>
          </a:p>
          <a:p>
            <a:pPr marL="0" lvl="0" indent="0" algn="l" rtl="0">
              <a:spcBef>
                <a:spcPts val="1600"/>
              </a:spcBef>
              <a:spcAft>
                <a:spcPts val="0"/>
              </a:spcAft>
              <a:buNone/>
            </a:pPr>
            <a:endParaRPr>
              <a:highlight>
                <a:schemeClr val="dk1"/>
              </a:highlight>
            </a:endParaRPr>
          </a:p>
          <a:p>
            <a:pPr marL="0" lvl="0" indent="0" algn="l" rtl="0">
              <a:spcBef>
                <a:spcPts val="1600"/>
              </a:spcBef>
              <a:spcAft>
                <a:spcPts val="1600"/>
              </a:spcAft>
              <a:buNone/>
            </a:pPr>
            <a:r>
              <a:rPr lang="es">
                <a:highlight>
                  <a:schemeClr val="dk1"/>
                </a:highlight>
              </a:rPr>
              <a:t>A relational database table is structured like a spreadsheet, storing individual records in a two-dimensional, row-by-column format. Each data “fact” in the database sits at the intersection of two dimensions–a row and a column</a:t>
            </a:r>
            <a:endParaRPr sz="2100"/>
          </a:p>
        </p:txBody>
      </p:sp>
      <p:sp>
        <p:nvSpPr>
          <p:cNvPr id="663" name="Google Shape;663;p5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9"/>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Case study - DreamHouse</a:t>
            </a:r>
            <a:endParaRPr/>
          </a:p>
        </p:txBody>
      </p:sp>
      <p:sp>
        <p:nvSpPr>
          <p:cNvPr id="669" name="Google Shape;669;p59"/>
          <p:cNvSpPr txBox="1">
            <a:spLocks noGrp="1"/>
          </p:cNvSpPr>
          <p:nvPr>
            <p:ph type="body" idx="4294967295"/>
          </p:nvPr>
        </p:nvSpPr>
        <p:spPr>
          <a:xfrm>
            <a:off x="311700" y="1190525"/>
            <a:ext cx="86631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solidFill>
                  <a:srgbClr val="595959"/>
                </a:solidFill>
                <a:latin typeface="Arial"/>
                <a:ea typeface="Arial"/>
                <a:cs typeface="Arial"/>
                <a:sym typeface="Arial"/>
              </a:rPr>
              <a:t>DreamHouse</a:t>
            </a:r>
            <a:r>
              <a:rPr lang="es">
                <a:solidFill>
                  <a:srgbClr val="595959"/>
                </a:solidFill>
                <a:latin typeface="Arial"/>
                <a:ea typeface="Arial"/>
                <a:cs typeface="Arial"/>
                <a:sym typeface="Arial"/>
              </a:rPr>
              <a:t>= {Branch, Staff, PropertyForRent, Client, PrivateOwner, Viewing}</a:t>
            </a:r>
            <a:endParaRPr>
              <a:solidFill>
                <a:srgbClr val="595959"/>
              </a:solidFill>
              <a:latin typeface="Arial"/>
              <a:ea typeface="Arial"/>
              <a:cs typeface="Arial"/>
              <a:sym typeface="Arial"/>
            </a:endParaRPr>
          </a:p>
          <a:p>
            <a:pPr marL="0" lvl="0" indent="0" algn="l" rtl="0">
              <a:lnSpc>
                <a:spcPct val="100000"/>
              </a:lnSpc>
              <a:spcBef>
                <a:spcPts val="1600"/>
              </a:spcBef>
              <a:spcAft>
                <a:spcPts val="0"/>
              </a:spcAft>
              <a:buNone/>
            </a:pPr>
            <a:r>
              <a:rPr lang="es" b="1">
                <a:solidFill>
                  <a:srgbClr val="595959"/>
                </a:solidFill>
                <a:latin typeface="Arial"/>
                <a:ea typeface="Arial"/>
                <a:cs typeface="Arial"/>
                <a:sym typeface="Arial"/>
              </a:rPr>
              <a:t>Branch</a:t>
            </a:r>
            <a:r>
              <a:rPr lang="es">
                <a:solidFill>
                  <a:srgbClr val="595959"/>
                </a:solidFill>
                <a:latin typeface="Arial"/>
                <a:ea typeface="Arial"/>
                <a:cs typeface="Arial"/>
                <a:sym typeface="Arial"/>
              </a:rPr>
              <a:t>	 		(</a:t>
            </a:r>
            <a:r>
              <a:rPr lang="es" u="sng">
                <a:solidFill>
                  <a:srgbClr val="595959"/>
                </a:solidFill>
                <a:latin typeface="Arial"/>
                <a:ea typeface="Arial"/>
                <a:cs typeface="Arial"/>
                <a:sym typeface="Arial"/>
              </a:rPr>
              <a:t>branchNo</a:t>
            </a:r>
            <a:r>
              <a:rPr lang="es">
                <a:solidFill>
                  <a:srgbClr val="595959"/>
                </a:solidFill>
                <a:latin typeface="Arial"/>
                <a:ea typeface="Arial"/>
                <a:cs typeface="Arial"/>
                <a:sym typeface="Arial"/>
              </a:rPr>
              <a:t>, street, city, postcode)</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Staff</a:t>
            </a:r>
            <a:r>
              <a:rPr lang="es">
                <a:solidFill>
                  <a:srgbClr val="595959"/>
                </a:solidFill>
                <a:latin typeface="Arial"/>
                <a:ea typeface="Arial"/>
                <a:cs typeface="Arial"/>
                <a:sym typeface="Arial"/>
              </a:rPr>
              <a:t>			(</a:t>
            </a:r>
            <a:r>
              <a:rPr lang="es" u="sng">
                <a:solidFill>
                  <a:srgbClr val="595959"/>
                </a:solidFill>
                <a:latin typeface="Arial"/>
                <a:ea typeface="Arial"/>
                <a:cs typeface="Arial"/>
                <a:sym typeface="Arial"/>
              </a:rPr>
              <a:t>staffNo</a:t>
            </a:r>
            <a:r>
              <a:rPr lang="es">
                <a:solidFill>
                  <a:srgbClr val="595959"/>
                </a:solidFill>
                <a:latin typeface="Arial"/>
                <a:ea typeface="Arial"/>
                <a:cs typeface="Arial"/>
                <a:sym typeface="Arial"/>
              </a:rPr>
              <a:t>, fName, lName, position, sex, DOB, salary, branchNo)</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PropertyForRent	</a:t>
            </a:r>
            <a:r>
              <a:rPr lang="es">
                <a:solidFill>
                  <a:srgbClr val="595959"/>
                </a:solidFill>
                <a:latin typeface="Arial"/>
                <a:ea typeface="Arial"/>
                <a:cs typeface="Arial"/>
                <a:sym typeface="Arial"/>
              </a:rPr>
              <a:t>(</a:t>
            </a:r>
            <a:r>
              <a:rPr lang="es" u="sng">
                <a:solidFill>
                  <a:srgbClr val="595959"/>
                </a:solidFill>
                <a:latin typeface="Arial"/>
                <a:ea typeface="Arial"/>
                <a:cs typeface="Arial"/>
                <a:sym typeface="Arial"/>
              </a:rPr>
              <a:t>propertyNo</a:t>
            </a:r>
            <a:r>
              <a:rPr lang="es">
                <a:solidFill>
                  <a:srgbClr val="595959"/>
                </a:solidFill>
                <a:latin typeface="Arial"/>
                <a:ea typeface="Arial"/>
                <a:cs typeface="Arial"/>
                <a:sym typeface="Arial"/>
              </a:rPr>
              <a:t>, street, city, postcode, type, rooms, rent, ownerNo, staffNo, branchNo)</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Client			</a:t>
            </a:r>
            <a:r>
              <a:rPr lang="es">
                <a:solidFill>
                  <a:srgbClr val="595959"/>
                </a:solidFill>
                <a:latin typeface="Arial"/>
                <a:ea typeface="Arial"/>
                <a:cs typeface="Arial"/>
                <a:sym typeface="Arial"/>
              </a:rPr>
              <a:t>(</a:t>
            </a:r>
            <a:r>
              <a:rPr lang="es" u="sng">
                <a:solidFill>
                  <a:srgbClr val="595959"/>
                </a:solidFill>
                <a:latin typeface="Arial"/>
                <a:ea typeface="Arial"/>
                <a:cs typeface="Arial"/>
                <a:sym typeface="Arial"/>
              </a:rPr>
              <a:t>clientNo</a:t>
            </a:r>
            <a:r>
              <a:rPr lang="es">
                <a:solidFill>
                  <a:srgbClr val="595959"/>
                </a:solidFill>
                <a:latin typeface="Arial"/>
                <a:ea typeface="Arial"/>
                <a:cs typeface="Arial"/>
                <a:sym typeface="Arial"/>
              </a:rPr>
              <a:t>, fName, lName, telNo, prefType, maxRent, eMail)</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PrivateOwner	</a:t>
            </a:r>
            <a:r>
              <a:rPr lang="es">
                <a:solidFill>
                  <a:srgbClr val="595959"/>
                </a:solidFill>
                <a:latin typeface="Arial"/>
                <a:ea typeface="Arial"/>
                <a:cs typeface="Arial"/>
                <a:sym typeface="Arial"/>
              </a:rPr>
              <a:t>(</a:t>
            </a:r>
            <a:r>
              <a:rPr lang="es" u="sng">
                <a:solidFill>
                  <a:srgbClr val="595959"/>
                </a:solidFill>
                <a:latin typeface="Arial"/>
                <a:ea typeface="Arial"/>
                <a:cs typeface="Arial"/>
                <a:sym typeface="Arial"/>
              </a:rPr>
              <a:t>ownerNo</a:t>
            </a:r>
            <a:r>
              <a:rPr lang="es">
                <a:solidFill>
                  <a:srgbClr val="595959"/>
                </a:solidFill>
                <a:latin typeface="Arial"/>
                <a:ea typeface="Arial"/>
                <a:cs typeface="Arial"/>
                <a:sym typeface="Arial"/>
              </a:rPr>
              <a:t>, fName, lName, address, telNo, eMail, password)</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Viewing			</a:t>
            </a:r>
            <a:r>
              <a:rPr lang="es">
                <a:solidFill>
                  <a:srgbClr val="595959"/>
                </a:solidFill>
                <a:latin typeface="Arial"/>
                <a:ea typeface="Arial"/>
                <a:cs typeface="Arial"/>
                <a:sym typeface="Arial"/>
              </a:rPr>
              <a:t>(</a:t>
            </a:r>
            <a:r>
              <a:rPr lang="es" u="sng">
                <a:solidFill>
                  <a:srgbClr val="595959"/>
                </a:solidFill>
                <a:latin typeface="Arial"/>
                <a:ea typeface="Arial"/>
                <a:cs typeface="Arial"/>
                <a:sym typeface="Arial"/>
              </a:rPr>
              <a:t>clientNo</a:t>
            </a:r>
            <a:r>
              <a:rPr lang="es">
                <a:solidFill>
                  <a:srgbClr val="595959"/>
                </a:solidFill>
                <a:latin typeface="Arial"/>
                <a:ea typeface="Arial"/>
                <a:cs typeface="Arial"/>
                <a:sym typeface="Arial"/>
              </a:rPr>
              <a:t>, </a:t>
            </a:r>
            <a:r>
              <a:rPr lang="es" u="sng">
                <a:solidFill>
                  <a:srgbClr val="595959"/>
                </a:solidFill>
                <a:latin typeface="Arial"/>
                <a:ea typeface="Arial"/>
                <a:cs typeface="Arial"/>
                <a:sym typeface="Arial"/>
              </a:rPr>
              <a:t>propertyNo</a:t>
            </a:r>
            <a:r>
              <a:rPr lang="es">
                <a:solidFill>
                  <a:srgbClr val="595959"/>
                </a:solidFill>
                <a:latin typeface="Arial"/>
                <a:ea typeface="Arial"/>
                <a:cs typeface="Arial"/>
                <a:sym typeface="Arial"/>
              </a:rPr>
              <a:t>, viewDate, comment)</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b="1">
                <a:solidFill>
                  <a:srgbClr val="595959"/>
                </a:solidFill>
                <a:latin typeface="Arial"/>
                <a:ea typeface="Arial"/>
                <a:cs typeface="Arial"/>
                <a:sym typeface="Arial"/>
              </a:rPr>
              <a:t>Registration		</a:t>
            </a:r>
            <a:r>
              <a:rPr lang="es">
                <a:solidFill>
                  <a:srgbClr val="595959"/>
                </a:solidFill>
                <a:latin typeface="Arial"/>
                <a:ea typeface="Arial"/>
                <a:cs typeface="Arial"/>
                <a:sym typeface="Arial"/>
              </a:rPr>
              <a:t>(</a:t>
            </a:r>
            <a:r>
              <a:rPr lang="es" u="sng">
                <a:solidFill>
                  <a:srgbClr val="595959"/>
                </a:solidFill>
                <a:latin typeface="Arial"/>
                <a:ea typeface="Arial"/>
                <a:cs typeface="Arial"/>
                <a:sym typeface="Arial"/>
              </a:rPr>
              <a:t>clientNo</a:t>
            </a:r>
            <a:r>
              <a:rPr lang="es">
                <a:solidFill>
                  <a:srgbClr val="595959"/>
                </a:solidFill>
                <a:latin typeface="Arial"/>
                <a:ea typeface="Arial"/>
                <a:cs typeface="Arial"/>
                <a:sym typeface="Arial"/>
              </a:rPr>
              <a:t>, </a:t>
            </a:r>
            <a:r>
              <a:rPr lang="es" u="sng">
                <a:solidFill>
                  <a:srgbClr val="595959"/>
                </a:solidFill>
                <a:latin typeface="Arial"/>
                <a:ea typeface="Arial"/>
                <a:cs typeface="Arial"/>
                <a:sym typeface="Arial"/>
              </a:rPr>
              <a:t>branchNo</a:t>
            </a:r>
            <a:r>
              <a:rPr lang="es">
                <a:solidFill>
                  <a:srgbClr val="595959"/>
                </a:solidFill>
                <a:latin typeface="Arial"/>
                <a:ea typeface="Arial"/>
                <a:cs typeface="Arial"/>
                <a:sym typeface="Arial"/>
              </a:rPr>
              <a:t>, staffNo, dateJoined) </a:t>
            </a: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endParaRPr>
              <a:solidFill>
                <a:srgbClr val="595959"/>
              </a:solidFill>
              <a:latin typeface="Arial"/>
              <a:ea typeface="Arial"/>
              <a:cs typeface="Arial"/>
              <a:sym typeface="Arial"/>
            </a:endParaRPr>
          </a:p>
          <a:p>
            <a:pPr marL="0" lvl="0" indent="0" algn="l" rtl="0">
              <a:lnSpc>
                <a:spcPct val="100000"/>
              </a:lnSpc>
              <a:spcBef>
                <a:spcPts val="0"/>
              </a:spcBef>
              <a:spcAft>
                <a:spcPts val="0"/>
              </a:spcAft>
              <a:buNone/>
            </a:pPr>
            <a:r>
              <a:rPr lang="es">
                <a:solidFill>
                  <a:srgbClr val="595959"/>
                </a:solidFill>
                <a:latin typeface="Arial"/>
                <a:ea typeface="Arial"/>
                <a:cs typeface="Arial"/>
                <a:sym typeface="Arial"/>
              </a:rPr>
              <a:t>Link to the spreadsheet of the example [</a:t>
            </a:r>
            <a:r>
              <a:rPr lang="es" u="sng">
                <a:solidFill>
                  <a:schemeClr val="hlink"/>
                </a:solidFill>
                <a:latin typeface="Arial"/>
                <a:ea typeface="Arial"/>
                <a:cs typeface="Arial"/>
                <a:sym typeface="Arial"/>
                <a:hlinkClick r:id="rId3"/>
              </a:rPr>
              <a:t>open</a:t>
            </a:r>
            <a:r>
              <a:rPr lang="es">
                <a:solidFill>
                  <a:srgbClr val="595959"/>
                </a:solidFill>
                <a:latin typeface="Arial"/>
                <a:ea typeface="Arial"/>
                <a:cs typeface="Arial"/>
                <a:sym typeface="Arial"/>
              </a:rPr>
              <a:t>]</a:t>
            </a:r>
            <a:endParaRPr>
              <a:solidFill>
                <a:srgbClr val="595959"/>
              </a:solidFill>
              <a:latin typeface="Arial"/>
              <a:ea typeface="Arial"/>
              <a:cs typeface="Arial"/>
              <a:sym typeface="Arial"/>
            </a:endParaRPr>
          </a:p>
          <a:p>
            <a:pPr marL="0" lvl="0" indent="0" algn="l" rtl="0">
              <a:spcBef>
                <a:spcPts val="0"/>
              </a:spcBef>
              <a:spcAft>
                <a:spcPts val="1600"/>
              </a:spcAft>
              <a:buNone/>
            </a:pPr>
            <a:endParaRPr/>
          </a:p>
        </p:txBody>
      </p:sp>
      <p:sp>
        <p:nvSpPr>
          <p:cNvPr id="670" name="Google Shape;670;p5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60"/>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Warehousing queries</a:t>
            </a:r>
            <a:endParaRPr/>
          </a:p>
          <a:p>
            <a:pPr marL="0" lvl="0" indent="0" algn="l" rtl="0">
              <a:spcBef>
                <a:spcPts val="0"/>
              </a:spcBef>
              <a:spcAft>
                <a:spcPts val="0"/>
              </a:spcAft>
              <a:buNone/>
            </a:pPr>
            <a:endParaRPr/>
          </a:p>
        </p:txBody>
      </p:sp>
      <p:sp>
        <p:nvSpPr>
          <p:cNvPr id="676" name="Google Shape;676;p60"/>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a:highlight>
                  <a:schemeClr val="dk1"/>
                </a:highlight>
              </a:rPr>
              <a:t>DWH systems can answer ad-hoc queries ad store historical data, which is necessary for analyzing trends. </a:t>
            </a:r>
            <a:endParaRPr sz="1600">
              <a:highlight>
                <a:schemeClr val="dk1"/>
              </a:highlight>
            </a:endParaRPr>
          </a:p>
          <a:p>
            <a:pPr marL="457200" lvl="0" indent="-330200" algn="l" rtl="0">
              <a:spcBef>
                <a:spcPts val="1600"/>
              </a:spcBef>
              <a:spcAft>
                <a:spcPts val="0"/>
              </a:spcAft>
              <a:buSzPts val="1600"/>
              <a:buChar char="●"/>
            </a:pPr>
            <a:r>
              <a:rPr lang="es" sz="1600">
                <a:highlight>
                  <a:schemeClr val="dk1"/>
                </a:highlight>
              </a:rPr>
              <a:t>What is the total revenue for Scotland in the third quarter of 2008?</a:t>
            </a:r>
            <a:endParaRPr sz="1600">
              <a:highlight>
                <a:schemeClr val="dk1"/>
              </a:highlight>
            </a:endParaRPr>
          </a:p>
          <a:p>
            <a:pPr marL="457200" lvl="0" indent="-330200" algn="l" rtl="0">
              <a:spcBef>
                <a:spcPts val="0"/>
              </a:spcBef>
              <a:spcAft>
                <a:spcPts val="0"/>
              </a:spcAft>
              <a:buSzPts val="1600"/>
              <a:buChar char="●"/>
            </a:pPr>
            <a:r>
              <a:rPr lang="es" sz="1600">
                <a:highlight>
                  <a:schemeClr val="dk1"/>
                </a:highlight>
              </a:rPr>
              <a:t>What are the three most popular areas in each city for the renting of property in 2008 and how do these results compare with the results for the previous two years?</a:t>
            </a:r>
            <a:endParaRPr sz="1600">
              <a:highlight>
                <a:schemeClr val="dk1"/>
              </a:highlight>
            </a:endParaRPr>
          </a:p>
          <a:p>
            <a:pPr marL="457200" lvl="0" indent="-330200" algn="l" rtl="0">
              <a:spcBef>
                <a:spcPts val="0"/>
              </a:spcBef>
              <a:spcAft>
                <a:spcPts val="0"/>
              </a:spcAft>
              <a:buSzPts val="1600"/>
              <a:buChar char="●"/>
            </a:pPr>
            <a:r>
              <a:rPr lang="es" sz="1600">
                <a:highlight>
                  <a:schemeClr val="dk1"/>
                </a:highlight>
              </a:rPr>
              <a:t>What is the relationship between the total annual revenue generated by each branch office and the total number of sales staff assigned to each branch office?</a:t>
            </a:r>
            <a:endParaRPr sz="1600">
              <a:highlight>
                <a:schemeClr val="dk1"/>
              </a:highlight>
            </a:endParaRPr>
          </a:p>
          <a:p>
            <a:pPr marL="457200" lvl="0" indent="0" algn="l" rtl="0">
              <a:spcBef>
                <a:spcPts val="1600"/>
              </a:spcBef>
              <a:spcAft>
                <a:spcPts val="0"/>
              </a:spcAft>
              <a:buNone/>
            </a:pPr>
            <a:endParaRPr>
              <a:highlight>
                <a:schemeClr val="dk1"/>
              </a:highlight>
            </a:endParaRPr>
          </a:p>
          <a:p>
            <a:pPr marL="0" lvl="0" indent="0" algn="l" rtl="0">
              <a:spcBef>
                <a:spcPts val="1600"/>
              </a:spcBef>
              <a:spcAft>
                <a:spcPts val="0"/>
              </a:spcAft>
              <a:buNone/>
            </a:pPr>
            <a:endParaRPr b="1">
              <a:highlight>
                <a:schemeClr val="dk1"/>
              </a:highlight>
            </a:endParaRPr>
          </a:p>
          <a:p>
            <a:pPr marL="0" lvl="0" indent="0" algn="l" rtl="0">
              <a:spcBef>
                <a:spcPts val="1600"/>
              </a:spcBef>
              <a:spcAft>
                <a:spcPts val="1600"/>
              </a:spcAft>
              <a:buNone/>
            </a:pPr>
            <a:endParaRPr/>
          </a:p>
        </p:txBody>
      </p:sp>
      <p:sp>
        <p:nvSpPr>
          <p:cNvPr id="677" name="Google Shape;677;p6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sp>
        <p:nvSpPr>
          <p:cNvPr id="682" name="Google Shape;682;p61"/>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Multidimensional data, Example</a:t>
            </a:r>
            <a:endParaRPr/>
          </a:p>
          <a:p>
            <a:pPr marL="0" lvl="0" indent="0" algn="l" rtl="0">
              <a:spcBef>
                <a:spcPts val="0"/>
              </a:spcBef>
              <a:spcAft>
                <a:spcPts val="0"/>
              </a:spcAft>
              <a:buNone/>
            </a:pPr>
            <a:endParaRPr/>
          </a:p>
        </p:txBody>
      </p:sp>
      <p:sp>
        <p:nvSpPr>
          <p:cNvPr id="683" name="Google Shape;683;p61"/>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b="1">
                <a:highlight>
                  <a:schemeClr val="dk1"/>
                </a:highlight>
              </a:rPr>
              <a:t>Go to [</a:t>
            </a:r>
            <a:r>
              <a:rPr lang="es" b="1" u="sng">
                <a:solidFill>
                  <a:schemeClr val="hlink"/>
                </a:solidFill>
                <a:highlight>
                  <a:schemeClr val="dk1"/>
                </a:highlight>
                <a:hlinkClick r:id="rId3"/>
              </a:rPr>
              <a:t>Miro board</a:t>
            </a:r>
            <a:r>
              <a:rPr lang="es" b="1">
                <a:highlight>
                  <a:schemeClr val="dk1"/>
                </a:highlight>
              </a:rPr>
              <a:t>] </a:t>
            </a:r>
            <a:endParaRPr sz="2100"/>
          </a:p>
        </p:txBody>
      </p:sp>
      <p:sp>
        <p:nvSpPr>
          <p:cNvPr id="684" name="Google Shape;684;p6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62"/>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Multidimensional operations, example</a:t>
            </a:r>
            <a:endParaRPr/>
          </a:p>
          <a:p>
            <a:pPr marL="0" lvl="0" indent="0" algn="l" rtl="0">
              <a:spcBef>
                <a:spcPts val="0"/>
              </a:spcBef>
              <a:spcAft>
                <a:spcPts val="0"/>
              </a:spcAft>
              <a:buNone/>
            </a:pPr>
            <a:endParaRPr/>
          </a:p>
        </p:txBody>
      </p:sp>
      <p:sp>
        <p:nvSpPr>
          <p:cNvPr id="690" name="Google Shape;690;p62"/>
          <p:cNvSpPr txBox="1">
            <a:spLocks noGrp="1"/>
          </p:cNvSpPr>
          <p:nvPr>
            <p:ph type="body" idx="4294967295"/>
          </p:nvPr>
        </p:nvSpPr>
        <p:spPr>
          <a:xfrm>
            <a:off x="311700" y="1228675"/>
            <a:ext cx="41172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b="1">
                <a:highlight>
                  <a:schemeClr val="dk1"/>
                </a:highlight>
              </a:rPr>
              <a:t>Roll-up. </a:t>
            </a:r>
            <a:r>
              <a:rPr lang="es" sz="1600">
                <a:highlight>
                  <a:schemeClr val="dk1"/>
                </a:highlight>
              </a:rPr>
              <a:t>Performs aggregations by moving up the dimensional hierarchy</a:t>
            </a:r>
            <a:endParaRPr sz="1600">
              <a:highlight>
                <a:schemeClr val="dk1"/>
              </a:highlight>
            </a:endParaRPr>
          </a:p>
          <a:p>
            <a:pPr marL="0" lvl="0" indent="0" algn="l" rtl="0">
              <a:spcBef>
                <a:spcPts val="1600"/>
              </a:spcBef>
              <a:spcAft>
                <a:spcPts val="0"/>
              </a:spcAft>
              <a:buNone/>
            </a:pPr>
            <a:r>
              <a:rPr lang="es" sz="1600" b="1">
                <a:highlight>
                  <a:schemeClr val="dk1"/>
                </a:highlight>
              </a:rPr>
              <a:t>Drill-down. </a:t>
            </a:r>
            <a:r>
              <a:rPr lang="es" sz="1600">
                <a:highlight>
                  <a:schemeClr val="dk1"/>
                </a:highlight>
              </a:rPr>
              <a:t>Reverse to roll-up, reveals the detailed data confirming the aggregated data. </a:t>
            </a:r>
            <a:endParaRPr sz="1600">
              <a:highlight>
                <a:schemeClr val="dk1"/>
              </a:highlight>
            </a:endParaRPr>
          </a:p>
          <a:p>
            <a:pPr marL="0" lvl="0" indent="0" algn="l" rtl="0">
              <a:spcBef>
                <a:spcPts val="1600"/>
              </a:spcBef>
              <a:spcAft>
                <a:spcPts val="0"/>
              </a:spcAft>
              <a:buNone/>
            </a:pPr>
            <a:r>
              <a:rPr lang="es" sz="1600" b="1">
                <a:highlight>
                  <a:schemeClr val="dk1"/>
                </a:highlight>
              </a:rPr>
              <a:t>Slice and dice. </a:t>
            </a:r>
            <a:r>
              <a:rPr lang="es" sz="1600">
                <a:highlight>
                  <a:schemeClr val="dk1"/>
                </a:highlight>
              </a:rPr>
              <a:t>Refers to the ability to look at data from different viewpoints, performs a selection on one dimension on the data</a:t>
            </a:r>
            <a:endParaRPr sz="1600">
              <a:highlight>
                <a:schemeClr val="dk1"/>
              </a:highlight>
            </a:endParaRPr>
          </a:p>
          <a:p>
            <a:pPr marL="0" lvl="0" indent="0" algn="l" rtl="0">
              <a:spcBef>
                <a:spcPts val="1600"/>
              </a:spcBef>
              <a:spcAft>
                <a:spcPts val="1600"/>
              </a:spcAft>
              <a:buNone/>
            </a:pPr>
            <a:r>
              <a:rPr lang="es" sz="1600" b="1">
                <a:highlight>
                  <a:schemeClr val="dk1"/>
                </a:highlight>
              </a:rPr>
              <a:t>Pivot. </a:t>
            </a:r>
            <a:r>
              <a:rPr lang="es" sz="1600">
                <a:highlight>
                  <a:schemeClr val="dk1"/>
                </a:highlight>
              </a:rPr>
              <a:t>Rotates the data to provide an alternative</a:t>
            </a:r>
            <a:br>
              <a:rPr lang="es" sz="1600">
                <a:highlight>
                  <a:schemeClr val="dk1"/>
                </a:highlight>
              </a:rPr>
            </a:br>
            <a:r>
              <a:rPr lang="es" sz="1600">
                <a:highlight>
                  <a:schemeClr val="dk1"/>
                </a:highlight>
              </a:rPr>
              <a:t>view of the same data. </a:t>
            </a:r>
            <a:endParaRPr sz="1600">
              <a:highlight>
                <a:schemeClr val="dk1"/>
              </a:highlight>
            </a:endParaRPr>
          </a:p>
        </p:txBody>
      </p:sp>
      <p:sp>
        <p:nvSpPr>
          <p:cNvPr id="691" name="Google Shape;691;p6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37</a:t>
            </a:fld>
            <a:endParaRPr/>
          </a:p>
        </p:txBody>
      </p:sp>
      <p:pic>
        <p:nvPicPr>
          <p:cNvPr id="692" name="Google Shape;692;p62"/>
          <p:cNvPicPr preferRelativeResize="0"/>
          <p:nvPr/>
        </p:nvPicPr>
        <p:blipFill>
          <a:blip r:embed="rId3">
            <a:alphaModFix/>
          </a:blip>
          <a:stretch>
            <a:fillRect/>
          </a:stretch>
        </p:blipFill>
        <p:spPr>
          <a:xfrm>
            <a:off x="4504150" y="1445388"/>
            <a:ext cx="4425000" cy="22527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63"/>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Categories of OLAP Servers </a:t>
            </a:r>
            <a:endParaRPr/>
          </a:p>
          <a:p>
            <a:pPr marL="0" lvl="0" indent="0" algn="l" rtl="0">
              <a:spcBef>
                <a:spcPts val="0"/>
              </a:spcBef>
              <a:spcAft>
                <a:spcPts val="0"/>
              </a:spcAft>
              <a:buNone/>
            </a:pPr>
            <a:endParaRPr/>
          </a:p>
        </p:txBody>
      </p:sp>
      <p:sp>
        <p:nvSpPr>
          <p:cNvPr id="698" name="Google Shape;698;p63"/>
          <p:cNvSpPr txBox="1">
            <a:spLocks noGrp="1"/>
          </p:cNvSpPr>
          <p:nvPr>
            <p:ph type="body" idx="4294967295"/>
          </p:nvPr>
        </p:nvSpPr>
        <p:spPr>
          <a:xfrm>
            <a:off x="311700" y="1228675"/>
            <a:ext cx="85917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1">
                <a:highlight>
                  <a:schemeClr val="dk1"/>
                </a:highlight>
              </a:rPr>
              <a:t>OLAP Servers </a:t>
            </a:r>
            <a:r>
              <a:rPr lang="es">
                <a:highlight>
                  <a:schemeClr val="dk1"/>
                </a:highlight>
              </a:rPr>
              <a:t>are categorized regarding the architecture used to store and process multidimensional data.</a:t>
            </a:r>
            <a:endParaRPr>
              <a:highlight>
                <a:schemeClr val="dk1"/>
              </a:highlight>
            </a:endParaRPr>
          </a:p>
          <a:p>
            <a:pPr marL="457200" lvl="0" indent="-349250" algn="l" rtl="0">
              <a:spcBef>
                <a:spcPts val="1600"/>
              </a:spcBef>
              <a:spcAft>
                <a:spcPts val="0"/>
              </a:spcAft>
              <a:buSzPts val="1900"/>
              <a:buChar char="●"/>
            </a:pPr>
            <a:r>
              <a:rPr lang="es">
                <a:highlight>
                  <a:schemeClr val="dk1"/>
                </a:highlight>
              </a:rPr>
              <a:t>Multidimensional OLAP</a:t>
            </a:r>
            <a:endParaRPr>
              <a:highlight>
                <a:schemeClr val="dk1"/>
              </a:highlight>
            </a:endParaRPr>
          </a:p>
          <a:p>
            <a:pPr marL="457200" lvl="0" indent="-349250" algn="l" rtl="0">
              <a:spcBef>
                <a:spcPts val="0"/>
              </a:spcBef>
              <a:spcAft>
                <a:spcPts val="0"/>
              </a:spcAft>
              <a:buSzPts val="1900"/>
              <a:buChar char="●"/>
            </a:pPr>
            <a:r>
              <a:rPr lang="es">
                <a:highlight>
                  <a:schemeClr val="dk1"/>
                </a:highlight>
              </a:rPr>
              <a:t>Relational OLAP</a:t>
            </a:r>
            <a:endParaRPr>
              <a:highlight>
                <a:schemeClr val="dk1"/>
              </a:highlight>
            </a:endParaRPr>
          </a:p>
          <a:p>
            <a:pPr marL="457200" lvl="0" indent="-349250" algn="l" rtl="0">
              <a:spcBef>
                <a:spcPts val="0"/>
              </a:spcBef>
              <a:spcAft>
                <a:spcPts val="0"/>
              </a:spcAft>
              <a:buSzPts val="1900"/>
              <a:buChar char="●"/>
            </a:pPr>
            <a:r>
              <a:rPr lang="es">
                <a:highlight>
                  <a:schemeClr val="dk1"/>
                </a:highlight>
              </a:rPr>
              <a:t>Hybrid OLAP</a:t>
            </a:r>
            <a:endParaRPr>
              <a:highlight>
                <a:schemeClr val="dk1"/>
              </a:highlight>
            </a:endParaRPr>
          </a:p>
          <a:p>
            <a:pPr marL="457200" lvl="0" indent="-349250" algn="l" rtl="0">
              <a:spcBef>
                <a:spcPts val="0"/>
              </a:spcBef>
              <a:spcAft>
                <a:spcPts val="0"/>
              </a:spcAft>
              <a:buSzPts val="1900"/>
              <a:buChar char="●"/>
            </a:pPr>
            <a:r>
              <a:rPr lang="es">
                <a:highlight>
                  <a:schemeClr val="dk1"/>
                </a:highlight>
              </a:rPr>
              <a:t>Desktop OLAP</a:t>
            </a:r>
            <a:endParaRPr sz="2100"/>
          </a:p>
        </p:txBody>
      </p:sp>
      <p:sp>
        <p:nvSpPr>
          <p:cNvPr id="699" name="Google Shape;699;p6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64"/>
          <p:cNvSpPr txBox="1">
            <a:spLocks noGrp="1"/>
          </p:cNvSpPr>
          <p:nvPr>
            <p:ph type="title" idx="4294967295"/>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Categories of OLAP Servers </a:t>
            </a:r>
            <a:endParaRPr/>
          </a:p>
          <a:p>
            <a:pPr marL="0" lvl="0" indent="0" algn="l" rtl="0">
              <a:spcBef>
                <a:spcPts val="0"/>
              </a:spcBef>
              <a:spcAft>
                <a:spcPts val="0"/>
              </a:spcAft>
              <a:buNone/>
            </a:pPr>
            <a:endParaRPr/>
          </a:p>
        </p:txBody>
      </p:sp>
      <p:sp>
        <p:nvSpPr>
          <p:cNvPr id="705" name="Google Shape;705;p64"/>
          <p:cNvSpPr txBox="1">
            <a:spLocks noGrp="1"/>
          </p:cNvSpPr>
          <p:nvPr>
            <p:ph type="body" idx="4294967295"/>
          </p:nvPr>
        </p:nvSpPr>
        <p:spPr>
          <a:xfrm>
            <a:off x="311700" y="1093850"/>
            <a:ext cx="5360400" cy="34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700" b="1">
                <a:highlight>
                  <a:schemeClr val="dk1"/>
                </a:highlight>
              </a:rPr>
              <a:t>OLAP Servers </a:t>
            </a:r>
            <a:r>
              <a:rPr lang="es" sz="1700">
                <a:highlight>
                  <a:schemeClr val="dk1"/>
                </a:highlight>
              </a:rPr>
              <a:t>are categorized regarding the architecture used to store and process multidimensional data.</a:t>
            </a:r>
            <a:endParaRPr sz="1700">
              <a:highlight>
                <a:schemeClr val="dk1"/>
              </a:highlight>
            </a:endParaRPr>
          </a:p>
          <a:p>
            <a:pPr marL="457200" lvl="0" indent="-336550" algn="l" rtl="0">
              <a:spcBef>
                <a:spcPts val="1600"/>
              </a:spcBef>
              <a:spcAft>
                <a:spcPts val="0"/>
              </a:spcAft>
              <a:buSzPts val="1700"/>
              <a:buChar char="●"/>
            </a:pPr>
            <a:r>
              <a:rPr lang="es" sz="1700" b="1">
                <a:highlight>
                  <a:schemeClr val="dk1"/>
                </a:highlight>
              </a:rPr>
              <a:t>Multidimensional OLAP</a:t>
            </a:r>
            <a:r>
              <a:rPr lang="es" sz="1700">
                <a:highlight>
                  <a:schemeClr val="dk1"/>
                </a:highlight>
              </a:rPr>
              <a:t> works directly with a multidimensional OLAP cube</a:t>
            </a:r>
            <a:endParaRPr sz="1700">
              <a:highlight>
                <a:schemeClr val="dk1"/>
              </a:highlight>
            </a:endParaRPr>
          </a:p>
          <a:p>
            <a:pPr marL="457200" lvl="0" indent="-336550" algn="l" rtl="0">
              <a:spcBef>
                <a:spcPts val="0"/>
              </a:spcBef>
              <a:spcAft>
                <a:spcPts val="0"/>
              </a:spcAft>
              <a:buSzPts val="1700"/>
              <a:buChar char="●"/>
            </a:pPr>
            <a:r>
              <a:rPr lang="es" sz="1700" b="1">
                <a:highlight>
                  <a:schemeClr val="dk1"/>
                </a:highlight>
              </a:rPr>
              <a:t>Relational OLAP</a:t>
            </a:r>
            <a:r>
              <a:rPr lang="es" sz="1700">
                <a:highlight>
                  <a:schemeClr val="dk1"/>
                </a:highlight>
              </a:rPr>
              <a:t> is multidimensional data analysis that operates directly on data on relational tables, without first reorganizing the data into a cube.</a:t>
            </a:r>
            <a:endParaRPr sz="1700">
              <a:highlight>
                <a:schemeClr val="dk1"/>
              </a:highlight>
            </a:endParaRPr>
          </a:p>
          <a:p>
            <a:pPr marL="457200" lvl="0" indent="-336550" algn="l" rtl="0">
              <a:spcBef>
                <a:spcPts val="0"/>
              </a:spcBef>
              <a:spcAft>
                <a:spcPts val="0"/>
              </a:spcAft>
              <a:buSzPts val="1700"/>
              <a:buChar char="●"/>
            </a:pPr>
            <a:r>
              <a:rPr lang="es" sz="1700" b="1">
                <a:highlight>
                  <a:schemeClr val="dk1"/>
                </a:highlight>
              </a:rPr>
              <a:t>Hybrid OLAP </a:t>
            </a:r>
            <a:r>
              <a:rPr lang="es" sz="1700">
                <a:highlight>
                  <a:schemeClr val="dk1"/>
                </a:highlight>
              </a:rPr>
              <a:t>attempts to create the optimal division of labor between relational and multidimensional databases within a single OLAP architecture. </a:t>
            </a:r>
            <a:endParaRPr sz="1700">
              <a:highlight>
                <a:schemeClr val="dk1"/>
              </a:highlight>
            </a:endParaRPr>
          </a:p>
          <a:p>
            <a:pPr marL="457200" lvl="0" indent="0" algn="l" rtl="0">
              <a:spcBef>
                <a:spcPts val="1600"/>
              </a:spcBef>
              <a:spcAft>
                <a:spcPts val="1600"/>
              </a:spcAft>
              <a:buNone/>
            </a:pPr>
            <a:endParaRPr/>
          </a:p>
        </p:txBody>
      </p:sp>
      <p:sp>
        <p:nvSpPr>
          <p:cNvPr id="706" name="Google Shape;706;p6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39</a:t>
            </a:fld>
            <a:endParaRPr/>
          </a:p>
        </p:txBody>
      </p:sp>
      <p:pic>
        <p:nvPicPr>
          <p:cNvPr id="707" name="Google Shape;707;p64"/>
          <p:cNvPicPr preferRelativeResize="0"/>
          <p:nvPr/>
        </p:nvPicPr>
        <p:blipFill>
          <a:blip r:embed="rId3">
            <a:alphaModFix/>
          </a:blip>
          <a:stretch>
            <a:fillRect/>
          </a:stretch>
        </p:blipFill>
        <p:spPr>
          <a:xfrm>
            <a:off x="5672225" y="1450938"/>
            <a:ext cx="3298500" cy="224163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9"/>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200"/>
              <a:t>La semana pasada</a:t>
            </a:r>
            <a:endParaRPr sz="2200"/>
          </a:p>
        </p:txBody>
      </p:sp>
      <p:sp>
        <p:nvSpPr>
          <p:cNvPr id="317" name="Google Shape;317;p29"/>
          <p:cNvSpPr txBox="1">
            <a:spLocks noGrp="1"/>
          </p:cNvSpPr>
          <p:nvPr>
            <p:ph type="subTitle" idx="1"/>
          </p:nvPr>
        </p:nvSpPr>
        <p:spPr>
          <a:xfrm flipH="1">
            <a:off x="451450" y="1056525"/>
            <a:ext cx="8253600" cy="384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1900"/>
              <a:t>Temas</a:t>
            </a:r>
            <a:endParaRPr sz="1900"/>
          </a:p>
          <a:p>
            <a:pPr marL="457200" lvl="0" indent="-349250" algn="l" rtl="0">
              <a:spcBef>
                <a:spcPts val="0"/>
              </a:spcBef>
              <a:spcAft>
                <a:spcPts val="0"/>
              </a:spcAft>
              <a:buSzPts val="1900"/>
              <a:buAutoNum type="arabicPeriod"/>
            </a:pPr>
            <a:r>
              <a:rPr lang="es" sz="1900"/>
              <a:t>Bases de datos orientadas a documentos </a:t>
            </a:r>
            <a:endParaRPr sz="1900"/>
          </a:p>
          <a:p>
            <a:pPr marL="457200" lvl="0" indent="-349250" algn="l" rtl="0">
              <a:spcBef>
                <a:spcPts val="0"/>
              </a:spcBef>
              <a:spcAft>
                <a:spcPts val="0"/>
              </a:spcAft>
              <a:buSzPts val="1900"/>
              <a:buAutoNum type="arabicPeriod"/>
            </a:pPr>
            <a:r>
              <a:rPr lang="es" sz="1900"/>
              <a:t>MongoDB, MongoDB Compass</a:t>
            </a:r>
            <a:endParaRPr sz="1900"/>
          </a:p>
          <a:p>
            <a:pPr marL="0" lvl="0" indent="0" algn="l" rtl="0">
              <a:spcBef>
                <a:spcPts val="0"/>
              </a:spcBef>
              <a:spcAft>
                <a:spcPts val="0"/>
              </a:spcAft>
              <a:buNone/>
            </a:pPr>
            <a:endParaRPr sz="1900" b="1"/>
          </a:p>
          <a:p>
            <a:pPr marL="0" lvl="0" indent="0" algn="l" rtl="0">
              <a:spcBef>
                <a:spcPts val="0"/>
              </a:spcBef>
              <a:spcAft>
                <a:spcPts val="0"/>
              </a:spcAft>
              <a:buNone/>
            </a:pPr>
            <a:r>
              <a:rPr lang="es" sz="1900"/>
              <a:t>Tareas: </a:t>
            </a:r>
            <a:endParaRPr sz="1900"/>
          </a:p>
          <a:p>
            <a:pPr marL="457200" lvl="0" indent="-355600" algn="l" rtl="0">
              <a:spcBef>
                <a:spcPts val="0"/>
              </a:spcBef>
              <a:spcAft>
                <a:spcPts val="0"/>
              </a:spcAft>
              <a:buSzPts val="2000"/>
              <a:buChar char="●"/>
            </a:pPr>
            <a:r>
              <a:rPr lang="es" sz="1900"/>
              <a:t>Taller de MongoDB</a:t>
            </a:r>
            <a:endParaRPr sz="1700"/>
          </a:p>
        </p:txBody>
      </p:sp>
      <p:sp>
        <p:nvSpPr>
          <p:cNvPr id="318" name="Google Shape;318;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0"/>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200"/>
              <a:t>Recursos de esta clase</a:t>
            </a:r>
            <a:endParaRPr sz="2200"/>
          </a:p>
        </p:txBody>
      </p:sp>
      <p:sp>
        <p:nvSpPr>
          <p:cNvPr id="324" name="Google Shape;324;p30"/>
          <p:cNvSpPr txBox="1">
            <a:spLocks noGrp="1"/>
          </p:cNvSpPr>
          <p:nvPr>
            <p:ph type="subTitle" idx="1"/>
          </p:nvPr>
        </p:nvSpPr>
        <p:spPr>
          <a:xfrm flipH="1">
            <a:off x="451450" y="1056525"/>
            <a:ext cx="8253600" cy="33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sz="2000"/>
          </a:p>
          <a:p>
            <a:pPr marL="0" lvl="0" indent="0" algn="l" rtl="0">
              <a:spcBef>
                <a:spcPts val="0"/>
              </a:spcBef>
              <a:spcAft>
                <a:spcPts val="0"/>
              </a:spcAft>
              <a:buNone/>
            </a:pPr>
            <a:r>
              <a:rPr lang="es" sz="2000"/>
              <a:t>En la carpeta de la Semana 5 - U3 (primera sesión de la semana 3, unidad 5)</a:t>
            </a:r>
            <a:endParaRPr sz="2000"/>
          </a:p>
          <a:p>
            <a:pPr marL="457200" lvl="0" indent="-355600" algn="l" rtl="0">
              <a:spcBef>
                <a:spcPts val="0"/>
              </a:spcBef>
              <a:spcAft>
                <a:spcPts val="0"/>
              </a:spcAft>
              <a:buSzPts val="2000"/>
              <a:buChar char="●"/>
            </a:pPr>
            <a:r>
              <a:rPr lang="es" sz="2000"/>
              <a:t>Lecturas:</a:t>
            </a:r>
            <a:endParaRPr sz="2000"/>
          </a:p>
          <a:p>
            <a:pPr marL="914400" lvl="1" indent="-355600" algn="l" rtl="0">
              <a:spcBef>
                <a:spcPts val="0"/>
              </a:spcBef>
              <a:spcAft>
                <a:spcPts val="0"/>
              </a:spcAft>
              <a:buSzPts val="2000"/>
              <a:buChar char="○"/>
            </a:pPr>
            <a:r>
              <a:rPr lang="es" sz="2000">
                <a:latin typeface="Anaheim"/>
                <a:ea typeface="Anaheim"/>
                <a:cs typeface="Anaheim"/>
                <a:sym typeface="Anaheim"/>
              </a:rPr>
              <a:t>Lectura [</a:t>
            </a:r>
            <a:r>
              <a:rPr lang="es" sz="2000" u="sng">
                <a:solidFill>
                  <a:schemeClr val="hlink"/>
                </a:solidFill>
                <a:latin typeface="Anaheim"/>
                <a:ea typeface="Anaheim"/>
                <a:cs typeface="Anaheim"/>
                <a:sym typeface="Anaheim"/>
                <a:hlinkClick r:id="rId3"/>
              </a:rPr>
              <a:t>link</a:t>
            </a:r>
            <a:r>
              <a:rPr lang="es" sz="2000">
                <a:latin typeface="Anaheim"/>
                <a:ea typeface="Anaheim"/>
                <a:cs typeface="Anaheim"/>
                <a:sym typeface="Anaheim"/>
              </a:rPr>
              <a:t>]</a:t>
            </a:r>
            <a:endParaRPr sz="2000">
              <a:latin typeface="Anaheim"/>
              <a:ea typeface="Anaheim"/>
              <a:cs typeface="Anaheim"/>
              <a:sym typeface="Anaheim"/>
            </a:endParaRPr>
          </a:p>
          <a:p>
            <a:pPr marL="914400" lvl="1" indent="-355600" algn="l" rtl="0">
              <a:spcBef>
                <a:spcPts val="0"/>
              </a:spcBef>
              <a:spcAft>
                <a:spcPts val="0"/>
              </a:spcAft>
              <a:buSzPts val="2000"/>
              <a:buChar char="○"/>
            </a:pPr>
            <a:r>
              <a:rPr lang="es" sz="2000">
                <a:latin typeface="Anaheim"/>
                <a:ea typeface="Anaheim"/>
                <a:cs typeface="Anaheim"/>
                <a:sym typeface="Anaheim"/>
              </a:rPr>
              <a:t>CH 32, 33, 34 Connolly-Begg (lectura complementaria)</a:t>
            </a:r>
            <a:endParaRPr sz="2000">
              <a:latin typeface="Anaheim"/>
              <a:ea typeface="Anaheim"/>
              <a:cs typeface="Anaheim"/>
              <a:sym typeface="Anaheim"/>
            </a:endParaRPr>
          </a:p>
          <a:p>
            <a:pPr marL="457200" lvl="0" indent="-355600" algn="l" rtl="0">
              <a:spcBef>
                <a:spcPts val="0"/>
              </a:spcBef>
              <a:spcAft>
                <a:spcPts val="0"/>
              </a:spcAft>
              <a:buSzPts val="2000"/>
              <a:buChar char="●"/>
            </a:pPr>
            <a:r>
              <a:rPr lang="es" sz="2000"/>
              <a:t>Slides</a:t>
            </a:r>
            <a:endParaRPr sz="2000"/>
          </a:p>
          <a:p>
            <a:pPr marL="457200" lvl="0" indent="0" algn="l" rtl="0">
              <a:spcBef>
                <a:spcPts val="0"/>
              </a:spcBef>
              <a:spcAft>
                <a:spcPts val="0"/>
              </a:spcAft>
              <a:buNone/>
            </a:pPr>
            <a:endParaRPr sz="1700"/>
          </a:p>
        </p:txBody>
      </p:sp>
      <p:sp>
        <p:nvSpPr>
          <p:cNvPr id="325" name="Google Shape;325;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1"/>
          <p:cNvSpPr txBox="1">
            <a:spLocks noGrp="1"/>
          </p:cNvSpPr>
          <p:nvPr>
            <p:ph type="ctrTitle"/>
          </p:nvPr>
        </p:nvSpPr>
        <p:spPr>
          <a:xfrm>
            <a:off x="873150" y="1715300"/>
            <a:ext cx="2704500" cy="110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OLTP/OLAP</a:t>
            </a:r>
            <a:endParaRPr/>
          </a:p>
        </p:txBody>
      </p:sp>
      <p:grpSp>
        <p:nvGrpSpPr>
          <p:cNvPr id="331" name="Google Shape;331;p31"/>
          <p:cNvGrpSpPr/>
          <p:nvPr/>
        </p:nvGrpSpPr>
        <p:grpSpPr>
          <a:xfrm>
            <a:off x="4534350" y="4713051"/>
            <a:ext cx="4600713" cy="150450"/>
            <a:chOff x="0" y="4397412"/>
            <a:chExt cx="4600713" cy="150450"/>
          </a:xfrm>
        </p:grpSpPr>
        <p:sp>
          <p:nvSpPr>
            <p:cNvPr id="332" name="Google Shape;332;p31"/>
            <p:cNvSpPr/>
            <p:nvPr/>
          </p:nvSpPr>
          <p:spPr>
            <a:xfrm>
              <a:off x="0" y="4397412"/>
              <a:ext cx="4600713" cy="2416"/>
            </a:xfrm>
            <a:custGeom>
              <a:avLst/>
              <a:gdLst/>
              <a:ahLst/>
              <a:cxnLst/>
              <a:rect l="l" t="t" r="r" b="b"/>
              <a:pathLst>
                <a:path w="131402" h="69" extrusionOk="0">
                  <a:moveTo>
                    <a:pt x="0" y="1"/>
                  </a:moveTo>
                  <a:lnTo>
                    <a:pt x="0" y="69"/>
                  </a:lnTo>
                  <a:lnTo>
                    <a:pt x="131401" y="69"/>
                  </a:lnTo>
                  <a:lnTo>
                    <a:pt x="131401"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755786" y="4545586"/>
              <a:ext cx="305519" cy="2276"/>
            </a:xfrm>
            <a:custGeom>
              <a:avLst/>
              <a:gdLst/>
              <a:ahLst/>
              <a:cxnLst/>
              <a:rect l="l" t="t" r="r" b="b"/>
              <a:pathLst>
                <a:path w="8726" h="65" extrusionOk="0">
                  <a:moveTo>
                    <a:pt x="0" y="0"/>
                  </a:moveTo>
                  <a:lnTo>
                    <a:pt x="0" y="65"/>
                  </a:lnTo>
                  <a:lnTo>
                    <a:pt x="8726" y="65"/>
                  </a:lnTo>
                  <a:lnTo>
                    <a:pt x="8726" y="0"/>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619552" y="4536412"/>
              <a:ext cx="497808" cy="2276"/>
            </a:xfrm>
            <a:custGeom>
              <a:avLst/>
              <a:gdLst/>
              <a:ahLst/>
              <a:cxnLst/>
              <a:rect l="l" t="t" r="r" b="b"/>
              <a:pathLst>
                <a:path w="14218" h="65" extrusionOk="0">
                  <a:moveTo>
                    <a:pt x="0" y="0"/>
                  </a:moveTo>
                  <a:lnTo>
                    <a:pt x="0" y="65"/>
                  </a:lnTo>
                  <a:lnTo>
                    <a:pt x="14217" y="65"/>
                  </a:lnTo>
                  <a:lnTo>
                    <a:pt x="14217"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070481" y="4460119"/>
              <a:ext cx="175833" cy="2311"/>
            </a:xfrm>
            <a:custGeom>
              <a:avLst/>
              <a:gdLst/>
              <a:ahLst/>
              <a:cxnLst/>
              <a:rect l="l" t="t" r="r" b="b"/>
              <a:pathLst>
                <a:path w="5022" h="66" extrusionOk="0">
                  <a:moveTo>
                    <a:pt x="1" y="1"/>
                  </a:moveTo>
                  <a:lnTo>
                    <a:pt x="1" y="65"/>
                  </a:lnTo>
                  <a:lnTo>
                    <a:pt x="5022" y="65"/>
                  </a:lnTo>
                  <a:lnTo>
                    <a:pt x="5022" y="1"/>
                  </a:lnTo>
                  <a:close/>
                </a:path>
              </a:pathLst>
            </a:custGeom>
            <a:solidFill>
              <a:schemeClr val="accent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2732853" y="4514424"/>
              <a:ext cx="418259" cy="2276"/>
            </a:xfrm>
            <a:custGeom>
              <a:avLst/>
              <a:gdLst/>
              <a:ahLst/>
              <a:cxnLst/>
              <a:rect l="l" t="t" r="r" b="b"/>
              <a:pathLst>
                <a:path w="11946" h="65" extrusionOk="0">
                  <a:moveTo>
                    <a:pt x="0" y="0"/>
                  </a:moveTo>
                  <a:lnTo>
                    <a:pt x="0" y="65"/>
                  </a:lnTo>
                  <a:lnTo>
                    <a:pt x="11946" y="65"/>
                  </a:lnTo>
                  <a:lnTo>
                    <a:pt x="11946" y="0"/>
                  </a:lnTo>
                  <a:close/>
                </a:path>
              </a:pathLst>
            </a:custGeom>
            <a:solidFill>
              <a:schemeClr val="dk1"/>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31"/>
          <p:cNvGrpSpPr/>
          <p:nvPr/>
        </p:nvGrpSpPr>
        <p:grpSpPr>
          <a:xfrm>
            <a:off x="4944850" y="677471"/>
            <a:ext cx="3030013" cy="3929999"/>
            <a:chOff x="509250" y="566571"/>
            <a:chExt cx="3030013" cy="3929999"/>
          </a:xfrm>
        </p:grpSpPr>
        <p:grpSp>
          <p:nvGrpSpPr>
            <p:cNvPr id="338" name="Google Shape;338;p31"/>
            <p:cNvGrpSpPr/>
            <p:nvPr/>
          </p:nvGrpSpPr>
          <p:grpSpPr>
            <a:xfrm>
              <a:off x="2088401" y="1444628"/>
              <a:ext cx="1000385" cy="883233"/>
              <a:chOff x="6472501" y="1326053"/>
              <a:chExt cx="1000385" cy="883233"/>
            </a:xfrm>
          </p:grpSpPr>
          <p:sp>
            <p:nvSpPr>
              <p:cNvPr id="339" name="Google Shape;339;p31"/>
              <p:cNvSpPr/>
              <p:nvPr/>
            </p:nvSpPr>
            <p:spPr>
              <a:xfrm>
                <a:off x="6472501" y="1326053"/>
                <a:ext cx="1000385" cy="883233"/>
              </a:xfrm>
              <a:custGeom>
                <a:avLst/>
                <a:gdLst/>
                <a:ahLst/>
                <a:cxnLst/>
                <a:rect l="l" t="t" r="r" b="b"/>
                <a:pathLst>
                  <a:path w="22535" h="19896" extrusionOk="0">
                    <a:moveTo>
                      <a:pt x="11255" y="0"/>
                    </a:moveTo>
                    <a:cubicBezTo>
                      <a:pt x="8227" y="0"/>
                      <a:pt x="5239" y="1376"/>
                      <a:pt x="3289" y="3985"/>
                    </a:cubicBezTo>
                    <a:cubicBezTo>
                      <a:pt x="1" y="8378"/>
                      <a:pt x="913" y="14612"/>
                      <a:pt x="5316" y="17907"/>
                    </a:cubicBezTo>
                    <a:cubicBezTo>
                      <a:pt x="7110" y="19248"/>
                      <a:pt x="9206" y="19895"/>
                      <a:pt x="11284" y="19895"/>
                    </a:cubicBezTo>
                    <a:cubicBezTo>
                      <a:pt x="14312" y="19895"/>
                      <a:pt x="17299" y="18520"/>
                      <a:pt x="19247" y="15912"/>
                    </a:cubicBezTo>
                    <a:cubicBezTo>
                      <a:pt x="22535" y="11515"/>
                      <a:pt x="21627" y="5281"/>
                      <a:pt x="17219" y="1986"/>
                    </a:cubicBezTo>
                    <a:cubicBezTo>
                      <a:pt x="15426" y="647"/>
                      <a:pt x="13331" y="0"/>
                      <a:pt x="11255"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6591559" y="1431083"/>
                <a:ext cx="762308" cy="673123"/>
              </a:xfrm>
              <a:custGeom>
                <a:avLst/>
                <a:gdLst/>
                <a:ahLst/>
                <a:cxnLst/>
                <a:rect l="l" t="t" r="r" b="b"/>
                <a:pathLst>
                  <a:path w="17172" h="15163" extrusionOk="0">
                    <a:moveTo>
                      <a:pt x="8574" y="0"/>
                    </a:moveTo>
                    <a:cubicBezTo>
                      <a:pt x="6268" y="0"/>
                      <a:pt x="3991" y="1048"/>
                      <a:pt x="2505" y="3036"/>
                    </a:cubicBezTo>
                    <a:cubicBezTo>
                      <a:pt x="0" y="6385"/>
                      <a:pt x="693" y="11138"/>
                      <a:pt x="4052" y="13646"/>
                    </a:cubicBezTo>
                    <a:cubicBezTo>
                      <a:pt x="5418" y="14669"/>
                      <a:pt x="7014" y="15162"/>
                      <a:pt x="8596" y="15162"/>
                    </a:cubicBezTo>
                    <a:cubicBezTo>
                      <a:pt x="10903" y="15162"/>
                      <a:pt x="13180" y="14113"/>
                      <a:pt x="14666" y="12124"/>
                    </a:cubicBezTo>
                    <a:cubicBezTo>
                      <a:pt x="17171" y="8776"/>
                      <a:pt x="16479" y="4023"/>
                      <a:pt x="13119" y="1515"/>
                    </a:cubicBezTo>
                    <a:cubicBezTo>
                      <a:pt x="11753" y="494"/>
                      <a:pt x="10157" y="0"/>
                      <a:pt x="8574" y="0"/>
                    </a:cubicBezTo>
                    <a:close/>
                  </a:path>
                </a:pathLst>
              </a:custGeom>
              <a:solidFill>
                <a:srgbClr val="CFE2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6695435" y="1419230"/>
                <a:ext cx="625446" cy="541722"/>
              </a:xfrm>
              <a:custGeom>
                <a:avLst/>
                <a:gdLst/>
                <a:ahLst/>
                <a:cxnLst/>
                <a:rect l="l" t="t" r="r" b="b"/>
                <a:pathLst>
                  <a:path w="14089" h="12203" extrusionOk="0">
                    <a:moveTo>
                      <a:pt x="6307" y="1"/>
                    </a:moveTo>
                    <a:cubicBezTo>
                      <a:pt x="6282" y="1"/>
                      <a:pt x="6257" y="1"/>
                      <a:pt x="6231" y="1"/>
                    </a:cubicBezTo>
                    <a:cubicBezTo>
                      <a:pt x="5492" y="8"/>
                      <a:pt x="4795" y="127"/>
                      <a:pt x="4167" y="306"/>
                    </a:cubicBezTo>
                    <a:cubicBezTo>
                      <a:pt x="3539" y="490"/>
                      <a:pt x="2983" y="737"/>
                      <a:pt x="2502" y="1013"/>
                    </a:cubicBezTo>
                    <a:cubicBezTo>
                      <a:pt x="1540" y="1566"/>
                      <a:pt x="909" y="2216"/>
                      <a:pt x="528" y="2690"/>
                    </a:cubicBezTo>
                    <a:cubicBezTo>
                      <a:pt x="147" y="3170"/>
                      <a:pt x="1" y="3480"/>
                      <a:pt x="29" y="3497"/>
                    </a:cubicBezTo>
                    <a:cubicBezTo>
                      <a:pt x="31" y="3498"/>
                      <a:pt x="33" y="3499"/>
                      <a:pt x="35" y="3499"/>
                    </a:cubicBezTo>
                    <a:cubicBezTo>
                      <a:pt x="85" y="3499"/>
                      <a:pt x="292" y="3245"/>
                      <a:pt x="693" y="2844"/>
                    </a:cubicBezTo>
                    <a:cubicBezTo>
                      <a:pt x="1116" y="2428"/>
                      <a:pt x="1767" y="1853"/>
                      <a:pt x="2700" y="1376"/>
                    </a:cubicBezTo>
                    <a:cubicBezTo>
                      <a:pt x="3166" y="1136"/>
                      <a:pt x="3701" y="924"/>
                      <a:pt x="4297" y="770"/>
                    </a:cubicBezTo>
                    <a:cubicBezTo>
                      <a:pt x="4863" y="630"/>
                      <a:pt x="5480" y="539"/>
                      <a:pt x="6128" y="539"/>
                    </a:cubicBezTo>
                    <a:cubicBezTo>
                      <a:pt x="6162" y="539"/>
                      <a:pt x="6197" y="539"/>
                      <a:pt x="6231" y="540"/>
                    </a:cubicBezTo>
                    <a:cubicBezTo>
                      <a:pt x="6576" y="543"/>
                      <a:pt x="6928" y="565"/>
                      <a:pt x="7283" y="622"/>
                    </a:cubicBezTo>
                    <a:cubicBezTo>
                      <a:pt x="7638" y="680"/>
                      <a:pt x="7997" y="755"/>
                      <a:pt x="8357" y="869"/>
                    </a:cubicBezTo>
                    <a:cubicBezTo>
                      <a:pt x="8712" y="981"/>
                      <a:pt x="9067" y="1114"/>
                      <a:pt x="9412" y="1286"/>
                    </a:cubicBezTo>
                    <a:cubicBezTo>
                      <a:pt x="9760" y="1459"/>
                      <a:pt x="10097" y="1656"/>
                      <a:pt x="10424" y="1882"/>
                    </a:cubicBezTo>
                    <a:cubicBezTo>
                      <a:pt x="10747" y="2112"/>
                      <a:pt x="11049" y="2360"/>
                      <a:pt x="11324" y="2625"/>
                    </a:cubicBezTo>
                    <a:cubicBezTo>
                      <a:pt x="11604" y="2890"/>
                      <a:pt x="11856" y="3182"/>
                      <a:pt x="12082" y="3475"/>
                    </a:cubicBezTo>
                    <a:cubicBezTo>
                      <a:pt x="12311" y="3773"/>
                      <a:pt x="12505" y="4083"/>
                      <a:pt x="12678" y="4398"/>
                    </a:cubicBezTo>
                    <a:cubicBezTo>
                      <a:pt x="12853" y="4714"/>
                      <a:pt x="12997" y="5034"/>
                      <a:pt x="13120" y="5357"/>
                    </a:cubicBezTo>
                    <a:cubicBezTo>
                      <a:pt x="13363" y="5999"/>
                      <a:pt x="13499" y="6645"/>
                      <a:pt x="13564" y="7255"/>
                    </a:cubicBezTo>
                    <a:cubicBezTo>
                      <a:pt x="13625" y="7865"/>
                      <a:pt x="13607" y="8443"/>
                      <a:pt x="13547" y="8960"/>
                    </a:cubicBezTo>
                    <a:cubicBezTo>
                      <a:pt x="13418" y="10005"/>
                      <a:pt x="13098" y="10812"/>
                      <a:pt x="12853" y="11351"/>
                    </a:cubicBezTo>
                    <a:cubicBezTo>
                      <a:pt x="12603" y="11889"/>
                      <a:pt x="12430" y="12176"/>
                      <a:pt x="12466" y="12202"/>
                    </a:cubicBezTo>
                    <a:cubicBezTo>
                      <a:pt x="12467" y="12202"/>
                      <a:pt x="12468" y="12202"/>
                      <a:pt x="12469" y="12202"/>
                    </a:cubicBezTo>
                    <a:cubicBezTo>
                      <a:pt x="12511" y="12202"/>
                      <a:pt x="12743" y="11961"/>
                      <a:pt x="13055" y="11455"/>
                    </a:cubicBezTo>
                    <a:cubicBezTo>
                      <a:pt x="13367" y="10934"/>
                      <a:pt x="13762" y="10116"/>
                      <a:pt x="13952" y="9025"/>
                    </a:cubicBezTo>
                    <a:cubicBezTo>
                      <a:pt x="14046" y="8479"/>
                      <a:pt x="14089" y="7869"/>
                      <a:pt x="14046" y="7216"/>
                    </a:cubicBezTo>
                    <a:cubicBezTo>
                      <a:pt x="13999" y="6566"/>
                      <a:pt x="13873" y="5870"/>
                      <a:pt x="13622" y="5173"/>
                    </a:cubicBezTo>
                    <a:cubicBezTo>
                      <a:pt x="13499" y="4829"/>
                      <a:pt x="13353" y="4477"/>
                      <a:pt x="13169" y="4136"/>
                    </a:cubicBezTo>
                    <a:cubicBezTo>
                      <a:pt x="12987" y="3795"/>
                      <a:pt x="12782" y="3458"/>
                      <a:pt x="12538" y="3135"/>
                    </a:cubicBezTo>
                    <a:cubicBezTo>
                      <a:pt x="12293" y="2815"/>
                      <a:pt x="12028" y="2499"/>
                      <a:pt x="11730" y="2212"/>
                    </a:cubicBezTo>
                    <a:cubicBezTo>
                      <a:pt x="11429" y="1921"/>
                      <a:pt x="11102" y="1652"/>
                      <a:pt x="10754" y="1404"/>
                    </a:cubicBezTo>
                    <a:cubicBezTo>
                      <a:pt x="10403" y="1164"/>
                      <a:pt x="10040" y="949"/>
                      <a:pt x="9663" y="766"/>
                    </a:cubicBezTo>
                    <a:cubicBezTo>
                      <a:pt x="9290" y="583"/>
                      <a:pt x="8905" y="443"/>
                      <a:pt x="8518" y="324"/>
                    </a:cubicBezTo>
                    <a:cubicBezTo>
                      <a:pt x="8134" y="206"/>
                      <a:pt x="7746" y="127"/>
                      <a:pt x="7362" y="73"/>
                    </a:cubicBezTo>
                    <a:cubicBezTo>
                      <a:pt x="7005" y="23"/>
                      <a:pt x="6653" y="1"/>
                      <a:pt x="6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342;p31"/>
            <p:cNvGrpSpPr/>
            <p:nvPr/>
          </p:nvGrpSpPr>
          <p:grpSpPr>
            <a:xfrm>
              <a:off x="737571" y="2278324"/>
              <a:ext cx="519733" cy="485268"/>
              <a:chOff x="4694531" y="2250235"/>
              <a:chExt cx="1090502" cy="1018186"/>
            </a:xfrm>
          </p:grpSpPr>
          <p:sp>
            <p:nvSpPr>
              <p:cNvPr id="343" name="Google Shape;343;p31"/>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31"/>
            <p:cNvGrpSpPr/>
            <p:nvPr/>
          </p:nvGrpSpPr>
          <p:grpSpPr>
            <a:xfrm>
              <a:off x="1447127" y="1709640"/>
              <a:ext cx="180369" cy="168408"/>
              <a:chOff x="4694531" y="2250235"/>
              <a:chExt cx="1090502" cy="1018186"/>
            </a:xfrm>
          </p:grpSpPr>
          <p:sp>
            <p:nvSpPr>
              <p:cNvPr id="347" name="Google Shape;347;p31"/>
              <p:cNvSpPr/>
              <p:nvPr/>
            </p:nvSpPr>
            <p:spPr>
              <a:xfrm>
                <a:off x="4694531" y="2250235"/>
                <a:ext cx="1090502" cy="1018186"/>
              </a:xfrm>
              <a:custGeom>
                <a:avLst/>
                <a:gdLst/>
                <a:ahLst/>
                <a:cxnLst/>
                <a:rect l="l" t="t" r="r" b="b"/>
                <a:pathLst>
                  <a:path w="24565" h="22936" extrusionOk="0">
                    <a:moveTo>
                      <a:pt x="12304" y="1"/>
                    </a:moveTo>
                    <a:cubicBezTo>
                      <a:pt x="11753" y="1"/>
                      <a:pt x="11196" y="40"/>
                      <a:pt x="10635" y="122"/>
                    </a:cubicBezTo>
                    <a:cubicBezTo>
                      <a:pt x="4354" y="1033"/>
                      <a:pt x="0" y="6855"/>
                      <a:pt x="912" y="13122"/>
                    </a:cubicBezTo>
                    <a:cubicBezTo>
                      <a:pt x="1738" y="18828"/>
                      <a:pt x="6647" y="22935"/>
                      <a:pt x="12259" y="22935"/>
                    </a:cubicBezTo>
                    <a:cubicBezTo>
                      <a:pt x="12812" y="22935"/>
                      <a:pt x="13371" y="22895"/>
                      <a:pt x="13934" y="22813"/>
                    </a:cubicBezTo>
                    <a:cubicBezTo>
                      <a:pt x="20211" y="21901"/>
                      <a:pt x="24565" y="16083"/>
                      <a:pt x="23657" y="9816"/>
                    </a:cubicBezTo>
                    <a:cubicBezTo>
                      <a:pt x="22827" y="4109"/>
                      <a:pt x="17918" y="1"/>
                      <a:pt x="12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4824199" y="2371334"/>
                <a:ext cx="831161" cy="775937"/>
              </a:xfrm>
              <a:custGeom>
                <a:avLst/>
                <a:gdLst/>
                <a:ahLst/>
                <a:cxnLst/>
                <a:rect l="l" t="t" r="r" b="b"/>
                <a:pathLst>
                  <a:path w="18723" h="17479" extrusionOk="0">
                    <a:moveTo>
                      <a:pt x="9375" y="1"/>
                    </a:moveTo>
                    <a:cubicBezTo>
                      <a:pt x="8956" y="1"/>
                      <a:pt x="8532" y="31"/>
                      <a:pt x="8106" y="92"/>
                    </a:cubicBezTo>
                    <a:cubicBezTo>
                      <a:pt x="3320" y="789"/>
                      <a:pt x="0" y="5226"/>
                      <a:pt x="697" y="9999"/>
                    </a:cubicBezTo>
                    <a:cubicBezTo>
                      <a:pt x="1328" y="14348"/>
                      <a:pt x="5067" y="17478"/>
                      <a:pt x="9342" y="17478"/>
                    </a:cubicBezTo>
                    <a:cubicBezTo>
                      <a:pt x="9763" y="17478"/>
                      <a:pt x="10189" y="17448"/>
                      <a:pt x="10617" y="17386"/>
                    </a:cubicBezTo>
                    <a:cubicBezTo>
                      <a:pt x="15406" y="16690"/>
                      <a:pt x="18723" y="12257"/>
                      <a:pt x="18029" y="7479"/>
                    </a:cubicBezTo>
                    <a:cubicBezTo>
                      <a:pt x="17395" y="3131"/>
                      <a:pt x="13655" y="1"/>
                      <a:pt x="9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4841911" y="2356596"/>
                <a:ext cx="782507" cy="470782"/>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 name="Google Shape;350;p31"/>
            <p:cNvSpPr/>
            <p:nvPr/>
          </p:nvSpPr>
          <p:spPr>
            <a:xfrm>
              <a:off x="1600212" y="3864266"/>
              <a:ext cx="372943" cy="224375"/>
            </a:xfrm>
            <a:custGeom>
              <a:avLst/>
              <a:gdLst/>
              <a:ahLst/>
              <a:cxnLst/>
              <a:rect l="l" t="t" r="r" b="b"/>
              <a:pathLst>
                <a:path w="17627" h="10605" extrusionOk="0">
                  <a:moveTo>
                    <a:pt x="8959" y="0"/>
                  </a:moveTo>
                  <a:cubicBezTo>
                    <a:pt x="8916" y="0"/>
                    <a:pt x="8873" y="1"/>
                    <a:pt x="8830" y="1"/>
                  </a:cubicBezTo>
                  <a:cubicBezTo>
                    <a:pt x="8348" y="12"/>
                    <a:pt x="7864" y="55"/>
                    <a:pt x="7379" y="141"/>
                  </a:cubicBezTo>
                  <a:cubicBezTo>
                    <a:pt x="6895" y="227"/>
                    <a:pt x="6421" y="353"/>
                    <a:pt x="5969" y="511"/>
                  </a:cubicBezTo>
                  <a:cubicBezTo>
                    <a:pt x="5513" y="665"/>
                    <a:pt x="5083" y="866"/>
                    <a:pt x="4673" y="1085"/>
                  </a:cubicBezTo>
                  <a:cubicBezTo>
                    <a:pt x="4264" y="1301"/>
                    <a:pt x="3880" y="1556"/>
                    <a:pt x="3524" y="1824"/>
                  </a:cubicBezTo>
                  <a:cubicBezTo>
                    <a:pt x="3169" y="2094"/>
                    <a:pt x="2843" y="2384"/>
                    <a:pt x="2545" y="2689"/>
                  </a:cubicBezTo>
                  <a:cubicBezTo>
                    <a:pt x="1949" y="3296"/>
                    <a:pt x="1478" y="3964"/>
                    <a:pt x="1112" y="4620"/>
                  </a:cubicBezTo>
                  <a:cubicBezTo>
                    <a:pt x="750" y="5281"/>
                    <a:pt x="499" y="5941"/>
                    <a:pt x="334" y="6559"/>
                  </a:cubicBezTo>
                  <a:cubicBezTo>
                    <a:pt x="0" y="7793"/>
                    <a:pt x="14" y="8842"/>
                    <a:pt x="90" y="9538"/>
                  </a:cubicBezTo>
                  <a:cubicBezTo>
                    <a:pt x="172" y="10235"/>
                    <a:pt x="303" y="10604"/>
                    <a:pt x="340" y="10604"/>
                  </a:cubicBezTo>
                  <a:cubicBezTo>
                    <a:pt x="341" y="10604"/>
                    <a:pt x="341" y="10604"/>
                    <a:pt x="341" y="10604"/>
                  </a:cubicBezTo>
                  <a:cubicBezTo>
                    <a:pt x="395" y="10593"/>
                    <a:pt x="352" y="10209"/>
                    <a:pt x="352" y="9524"/>
                  </a:cubicBezTo>
                  <a:cubicBezTo>
                    <a:pt x="355" y="8842"/>
                    <a:pt x="416" y="7844"/>
                    <a:pt x="786" y="6691"/>
                  </a:cubicBezTo>
                  <a:cubicBezTo>
                    <a:pt x="973" y="6118"/>
                    <a:pt x="1235" y="5503"/>
                    <a:pt x="1594" y="4894"/>
                  </a:cubicBezTo>
                  <a:cubicBezTo>
                    <a:pt x="1960" y="4291"/>
                    <a:pt x="2416" y="3680"/>
                    <a:pt x="2982" y="3124"/>
                  </a:cubicBezTo>
                  <a:cubicBezTo>
                    <a:pt x="3266" y="2848"/>
                    <a:pt x="3575" y="2578"/>
                    <a:pt x="3908" y="2338"/>
                  </a:cubicBezTo>
                  <a:cubicBezTo>
                    <a:pt x="4246" y="2090"/>
                    <a:pt x="4601" y="1860"/>
                    <a:pt x="4985" y="1663"/>
                  </a:cubicBezTo>
                  <a:cubicBezTo>
                    <a:pt x="5366" y="1462"/>
                    <a:pt x="5764" y="1282"/>
                    <a:pt x="6188" y="1139"/>
                  </a:cubicBezTo>
                  <a:cubicBezTo>
                    <a:pt x="6608" y="996"/>
                    <a:pt x="7046" y="880"/>
                    <a:pt x="7495" y="798"/>
                  </a:cubicBezTo>
                  <a:cubicBezTo>
                    <a:pt x="7947" y="722"/>
                    <a:pt x="8396" y="679"/>
                    <a:pt x="8840" y="669"/>
                  </a:cubicBezTo>
                  <a:cubicBezTo>
                    <a:pt x="8899" y="668"/>
                    <a:pt x="8958" y="667"/>
                    <a:pt x="9016" y="667"/>
                  </a:cubicBezTo>
                  <a:cubicBezTo>
                    <a:pt x="9401" y="667"/>
                    <a:pt x="9780" y="698"/>
                    <a:pt x="10150" y="744"/>
                  </a:cubicBezTo>
                  <a:cubicBezTo>
                    <a:pt x="10578" y="798"/>
                    <a:pt x="10994" y="895"/>
                    <a:pt x="11393" y="1009"/>
                  </a:cubicBezTo>
                  <a:cubicBezTo>
                    <a:pt x="11791" y="1121"/>
                    <a:pt x="12171" y="1268"/>
                    <a:pt x="12531" y="1430"/>
                  </a:cubicBezTo>
                  <a:cubicBezTo>
                    <a:pt x="13255" y="1753"/>
                    <a:pt x="13894" y="2169"/>
                    <a:pt x="14447" y="2614"/>
                  </a:cubicBezTo>
                  <a:cubicBezTo>
                    <a:pt x="14993" y="3063"/>
                    <a:pt x="15448" y="3547"/>
                    <a:pt x="15821" y="4021"/>
                  </a:cubicBezTo>
                  <a:cubicBezTo>
                    <a:pt x="16568" y="4976"/>
                    <a:pt x="16970" y="5895"/>
                    <a:pt x="17207" y="6534"/>
                  </a:cubicBezTo>
                  <a:cubicBezTo>
                    <a:pt x="17442" y="7171"/>
                    <a:pt x="17536" y="7543"/>
                    <a:pt x="17586" y="7543"/>
                  </a:cubicBezTo>
                  <a:cubicBezTo>
                    <a:pt x="17586" y="7543"/>
                    <a:pt x="17587" y="7543"/>
                    <a:pt x="17587" y="7542"/>
                  </a:cubicBezTo>
                  <a:cubicBezTo>
                    <a:pt x="17627" y="7535"/>
                    <a:pt x="17623" y="7144"/>
                    <a:pt x="17458" y="6454"/>
                  </a:cubicBezTo>
                  <a:cubicBezTo>
                    <a:pt x="17290" y="5773"/>
                    <a:pt x="16941" y="4786"/>
                    <a:pt x="16205" y="3741"/>
                  </a:cubicBezTo>
                  <a:cubicBezTo>
                    <a:pt x="15836" y="3221"/>
                    <a:pt x="15373" y="2686"/>
                    <a:pt x="14806" y="2190"/>
                  </a:cubicBezTo>
                  <a:cubicBezTo>
                    <a:pt x="14235" y="1699"/>
                    <a:pt x="13564" y="1236"/>
                    <a:pt x="12792" y="870"/>
                  </a:cubicBezTo>
                  <a:cubicBezTo>
                    <a:pt x="12408" y="686"/>
                    <a:pt x="12002" y="525"/>
                    <a:pt x="11575" y="396"/>
                  </a:cubicBezTo>
                  <a:cubicBezTo>
                    <a:pt x="11148" y="267"/>
                    <a:pt x="10703" y="159"/>
                    <a:pt x="10243" y="95"/>
                  </a:cubicBezTo>
                  <a:cubicBezTo>
                    <a:pt x="9825" y="36"/>
                    <a:pt x="9395" y="0"/>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388750" y="2496459"/>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3222671" y="107168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rot="10800000">
              <a:off x="2768536" y="434599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rot="10800000">
              <a:off x="889350" y="4253421"/>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509250" y="566571"/>
              <a:ext cx="150513" cy="150579"/>
            </a:xfrm>
            <a:custGeom>
              <a:avLst/>
              <a:gdLst/>
              <a:ahLst/>
              <a:cxnLst/>
              <a:rect l="l" t="t" r="r" b="b"/>
              <a:pathLst>
                <a:path w="2546" h="2547" extrusionOk="0">
                  <a:moveTo>
                    <a:pt x="1275" y="1"/>
                  </a:moveTo>
                  <a:lnTo>
                    <a:pt x="823" y="824"/>
                  </a:lnTo>
                  <a:lnTo>
                    <a:pt x="1" y="1276"/>
                  </a:lnTo>
                  <a:lnTo>
                    <a:pt x="823" y="1724"/>
                  </a:lnTo>
                  <a:lnTo>
                    <a:pt x="1275" y="2546"/>
                  </a:lnTo>
                  <a:lnTo>
                    <a:pt x="1724" y="1724"/>
                  </a:lnTo>
                  <a:lnTo>
                    <a:pt x="2546" y="1276"/>
                  </a:lnTo>
                  <a:lnTo>
                    <a:pt x="1724" y="824"/>
                  </a:lnTo>
                  <a:lnTo>
                    <a:pt x="12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732296" y="772838"/>
              <a:ext cx="92578" cy="92582"/>
            </a:xfrm>
            <a:custGeom>
              <a:avLst/>
              <a:gdLst/>
              <a:ahLst/>
              <a:cxnLst/>
              <a:rect l="l" t="t" r="r" b="b"/>
              <a:pathLst>
                <a:path w="1566" h="1566" extrusionOk="0">
                  <a:moveTo>
                    <a:pt x="783" y="1"/>
                  </a:moveTo>
                  <a:lnTo>
                    <a:pt x="507" y="507"/>
                  </a:lnTo>
                  <a:lnTo>
                    <a:pt x="0" y="784"/>
                  </a:lnTo>
                  <a:lnTo>
                    <a:pt x="507" y="1060"/>
                  </a:lnTo>
                  <a:lnTo>
                    <a:pt x="783" y="1566"/>
                  </a:lnTo>
                  <a:lnTo>
                    <a:pt x="1060" y="1060"/>
                  </a:lnTo>
                  <a:lnTo>
                    <a:pt x="1565" y="784"/>
                  </a:lnTo>
                  <a:lnTo>
                    <a:pt x="1060" y="507"/>
                  </a:lnTo>
                  <a:lnTo>
                    <a:pt x="7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1"/>
          <p:cNvGrpSpPr/>
          <p:nvPr/>
        </p:nvGrpSpPr>
        <p:grpSpPr>
          <a:xfrm rot="2264335">
            <a:off x="6810081" y="1768496"/>
            <a:ext cx="450454" cy="510995"/>
            <a:chOff x="3086313" y="2877049"/>
            <a:chExt cx="320143" cy="392581"/>
          </a:xfrm>
        </p:grpSpPr>
        <p:sp>
          <p:nvSpPr>
            <p:cNvPr id="358" name="Google Shape;358;p3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59" name="Google Shape;359;p3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0" name="Google Shape;360;p3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1" name="Google Shape;361;p3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2" name="Google Shape;362;p3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3" name="Google Shape;363;p3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4" name="Google Shape;364;p3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5" name="Google Shape;365;p3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6" name="Google Shape;366;p3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7" name="Google Shape;367;p3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8" name="Google Shape;368;p3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sp>
          <p:nvSpPr>
            <p:cNvPr id="369" name="Google Shape;369;p3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2F2F2F"/>
                </a:highlight>
              </a:endParaRPr>
            </a:p>
          </p:txBody>
        </p:sp>
      </p:grpSp>
      <p:sp>
        <p:nvSpPr>
          <p:cNvPr id="370" name="Google Shape;370;p31"/>
          <p:cNvSpPr/>
          <p:nvPr/>
        </p:nvSpPr>
        <p:spPr>
          <a:xfrm>
            <a:off x="5312825" y="2531988"/>
            <a:ext cx="244919" cy="220977"/>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6</a:t>
            </a:fld>
            <a:endParaRPr/>
          </a:p>
        </p:txBody>
      </p:sp>
      <p:pic>
        <p:nvPicPr>
          <p:cNvPr id="372" name="Google Shape;372;p31"/>
          <p:cNvPicPr preferRelativeResize="0"/>
          <p:nvPr/>
        </p:nvPicPr>
        <p:blipFill>
          <a:blip r:embed="rId3">
            <a:alphaModFix/>
          </a:blip>
          <a:stretch>
            <a:fillRect/>
          </a:stretch>
        </p:blipFill>
        <p:spPr>
          <a:xfrm>
            <a:off x="5182050" y="1520600"/>
            <a:ext cx="4227850" cy="4227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7</a:t>
            </a:fld>
            <a:endParaRPr/>
          </a:p>
        </p:txBody>
      </p:sp>
      <p:pic>
        <p:nvPicPr>
          <p:cNvPr id="378" name="Google Shape;378;p32"/>
          <p:cNvPicPr preferRelativeResize="0"/>
          <p:nvPr/>
        </p:nvPicPr>
        <p:blipFill>
          <a:blip r:embed="rId3">
            <a:alphaModFix/>
          </a:blip>
          <a:stretch>
            <a:fillRect/>
          </a:stretch>
        </p:blipFill>
        <p:spPr>
          <a:xfrm>
            <a:off x="1166800" y="603100"/>
            <a:ext cx="6810399" cy="3248901"/>
          </a:xfrm>
          <a:prstGeom prst="rect">
            <a:avLst/>
          </a:prstGeom>
          <a:noFill/>
          <a:ln>
            <a:noFill/>
          </a:ln>
        </p:spPr>
      </p:pic>
      <p:sp>
        <p:nvSpPr>
          <p:cNvPr id="379" name="Google Shape;379;p32"/>
          <p:cNvSpPr/>
          <p:nvPr/>
        </p:nvSpPr>
        <p:spPr>
          <a:xfrm>
            <a:off x="2435775" y="3937925"/>
            <a:ext cx="6145800" cy="469800"/>
          </a:xfrm>
          <a:prstGeom prst="roundRect">
            <a:avLst>
              <a:gd name="adj" fmla="val 16667"/>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2489050" y="3962575"/>
            <a:ext cx="6145800" cy="469800"/>
          </a:xfrm>
          <a:prstGeom prst="roundRect">
            <a:avLst>
              <a:gd name="adj" fmla="val 16667"/>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txBox="1">
            <a:spLocks noGrp="1"/>
          </p:cNvSpPr>
          <p:nvPr>
            <p:ph type="title" idx="4294967295"/>
          </p:nvPr>
        </p:nvSpPr>
        <p:spPr>
          <a:xfrm>
            <a:off x="4326825" y="3886375"/>
            <a:ext cx="4386600" cy="62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DAta processing Approaches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8</a:t>
            </a:fld>
            <a:endParaRPr/>
          </a:p>
        </p:txBody>
      </p:sp>
      <p:sp>
        <p:nvSpPr>
          <p:cNvPr id="387" name="Google Shape;387;p33"/>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Business Logic vs Business Intelligence </a:t>
            </a:r>
            <a:endParaRPr/>
          </a:p>
        </p:txBody>
      </p:sp>
      <p:sp>
        <p:nvSpPr>
          <p:cNvPr id="388" name="Google Shape;388;p33"/>
          <p:cNvSpPr txBox="1"/>
          <p:nvPr/>
        </p:nvSpPr>
        <p:spPr>
          <a:xfrm>
            <a:off x="236325" y="1131850"/>
            <a:ext cx="4215600" cy="318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Business Logic </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The set of rules, processes, and algorithms that define how a business operates and makes decisions.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Often implemented within software applications and systems to ensure that they function according to the specific requirements and processes of the business.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It focuses on automating and enforcing the business rules and processes to maintain consistency, accuracy, and efficiency in day-to-day operations.</a:t>
            </a:r>
            <a:endParaRPr sz="1500">
              <a:highlight>
                <a:schemeClr val="lt1"/>
              </a:highlight>
              <a:latin typeface="Anaheim"/>
              <a:ea typeface="Anaheim"/>
              <a:cs typeface="Anaheim"/>
              <a:sym typeface="Anaheim"/>
            </a:endParaRPr>
          </a:p>
        </p:txBody>
      </p:sp>
      <p:sp>
        <p:nvSpPr>
          <p:cNvPr id="389" name="Google Shape;389;p33"/>
          <p:cNvSpPr txBox="1"/>
          <p:nvPr/>
        </p:nvSpPr>
        <p:spPr>
          <a:xfrm>
            <a:off x="4692250" y="1131850"/>
            <a:ext cx="4215600" cy="3879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Business Intelligence </a:t>
            </a: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Is the process of collecting, analyzing, and presenting data to gain insights and support decision-making.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It involves the use of technology, tools, and techniques to transform raw data into meaningful and actionable information.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aims to provide stakeholders with a holistic view of the business by</a:t>
            </a:r>
            <a:endParaRPr sz="1500">
              <a:latin typeface="Anaheim"/>
              <a:ea typeface="Anaheim"/>
              <a:cs typeface="Anaheim"/>
              <a:sym typeface="Anaheim"/>
            </a:endParaRPr>
          </a:p>
          <a:p>
            <a:pPr marL="914400" lvl="1" indent="-323850" algn="l" rtl="0">
              <a:spcBef>
                <a:spcPts val="0"/>
              </a:spcBef>
              <a:spcAft>
                <a:spcPts val="0"/>
              </a:spcAft>
              <a:buSzPts val="1500"/>
              <a:buFont typeface="Anaheim"/>
              <a:buChar char="○"/>
            </a:pPr>
            <a:r>
              <a:rPr lang="es" sz="1500">
                <a:latin typeface="Anaheim"/>
                <a:ea typeface="Anaheim"/>
                <a:cs typeface="Anaheim"/>
                <a:sym typeface="Anaheim"/>
              </a:rPr>
              <a:t>Consolidating data from various sources</a:t>
            </a:r>
            <a:endParaRPr sz="1500">
              <a:latin typeface="Anaheim"/>
              <a:ea typeface="Anaheim"/>
              <a:cs typeface="Anaheim"/>
              <a:sym typeface="Anaheim"/>
            </a:endParaRPr>
          </a:p>
          <a:p>
            <a:pPr marL="914400" lvl="1" indent="-323850" algn="l" rtl="0">
              <a:spcBef>
                <a:spcPts val="0"/>
              </a:spcBef>
              <a:spcAft>
                <a:spcPts val="0"/>
              </a:spcAft>
              <a:buSzPts val="1500"/>
              <a:buFont typeface="Anaheim"/>
              <a:buChar char="○"/>
            </a:pPr>
            <a:r>
              <a:rPr lang="es" sz="1500">
                <a:latin typeface="Anaheim"/>
                <a:ea typeface="Anaheim"/>
                <a:cs typeface="Anaheim"/>
                <a:sym typeface="Anaheim"/>
              </a:rPr>
              <a:t>applying analytical methods to uncover patterns and trends</a:t>
            </a:r>
            <a:endParaRPr sz="1500">
              <a:latin typeface="Anaheim"/>
              <a:ea typeface="Anaheim"/>
              <a:cs typeface="Anaheim"/>
              <a:sym typeface="Anaheim"/>
            </a:endParaRPr>
          </a:p>
          <a:p>
            <a:pPr marL="914400" lvl="1" indent="-323850" algn="l" rtl="0">
              <a:spcBef>
                <a:spcPts val="0"/>
              </a:spcBef>
              <a:spcAft>
                <a:spcPts val="0"/>
              </a:spcAft>
              <a:buSzPts val="1500"/>
              <a:buFont typeface="Anaheim"/>
              <a:buChar char="○"/>
            </a:pPr>
            <a:r>
              <a:rPr lang="es" sz="1500">
                <a:latin typeface="Anaheim"/>
                <a:ea typeface="Anaheim"/>
                <a:cs typeface="Anaheim"/>
                <a:sym typeface="Anaheim"/>
              </a:rPr>
              <a:t>Presenting the findings in reports, dashboards, and visualizations. </a:t>
            </a:r>
            <a:endParaRPr sz="1300">
              <a:latin typeface="Anaheim"/>
              <a:ea typeface="Anaheim"/>
              <a:cs typeface="Anaheim"/>
              <a:sym typeface="Anahei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9</a:t>
            </a:fld>
            <a:endParaRPr/>
          </a:p>
        </p:txBody>
      </p:sp>
      <p:sp>
        <p:nvSpPr>
          <p:cNvPr id="395" name="Google Shape;395;p34"/>
          <p:cNvSpPr txBox="1">
            <a:spLocks noGrp="1"/>
          </p:cNvSpPr>
          <p:nvPr>
            <p:ph type="ctrTitle"/>
          </p:nvPr>
        </p:nvSpPr>
        <p:spPr>
          <a:xfrm>
            <a:off x="184480" y="381100"/>
            <a:ext cx="6678300" cy="48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Business Logic vs Business Intelligence </a:t>
            </a:r>
            <a:endParaRPr/>
          </a:p>
        </p:txBody>
      </p:sp>
      <p:sp>
        <p:nvSpPr>
          <p:cNvPr id="396" name="Google Shape;396;p34"/>
          <p:cNvSpPr txBox="1"/>
          <p:nvPr/>
        </p:nvSpPr>
        <p:spPr>
          <a:xfrm>
            <a:off x="236325" y="1131850"/>
            <a:ext cx="42156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Business Logic </a:t>
            </a:r>
            <a:endParaRPr sz="1500" b="1">
              <a:latin typeface="Anaheim"/>
              <a:ea typeface="Anaheim"/>
              <a:cs typeface="Anaheim"/>
              <a:sym typeface="Anaheim"/>
            </a:endParaRPr>
          </a:p>
          <a:p>
            <a:pPr marL="0" lvl="0" indent="0" algn="l" rtl="0">
              <a:spcBef>
                <a:spcPts val="0"/>
              </a:spcBef>
              <a:spcAft>
                <a:spcPts val="0"/>
              </a:spcAft>
              <a:buNone/>
            </a:pPr>
            <a:endParaRPr sz="1500" b="1">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E-commerce Systems</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Banking System.</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Airline Reservation System</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Housing systems</a:t>
            </a:r>
            <a:endParaRPr sz="1500">
              <a:latin typeface="Anaheim"/>
              <a:ea typeface="Anaheim"/>
              <a:cs typeface="Anaheim"/>
              <a:sym typeface="Anaheim"/>
            </a:endParaRPr>
          </a:p>
        </p:txBody>
      </p:sp>
      <p:sp>
        <p:nvSpPr>
          <p:cNvPr id="397" name="Google Shape;397;p34"/>
          <p:cNvSpPr txBox="1"/>
          <p:nvPr/>
        </p:nvSpPr>
        <p:spPr>
          <a:xfrm>
            <a:off x="4692250" y="1131850"/>
            <a:ext cx="4215600" cy="156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500" b="1">
                <a:latin typeface="Anaheim"/>
                <a:ea typeface="Anaheim"/>
                <a:cs typeface="Anaheim"/>
                <a:sym typeface="Anaheim"/>
              </a:rPr>
              <a:t>Business Intelligence </a:t>
            </a:r>
            <a:endParaRPr sz="1500" b="1">
              <a:latin typeface="Anaheim"/>
              <a:ea typeface="Anaheim"/>
              <a:cs typeface="Anaheim"/>
              <a:sym typeface="Anaheim"/>
            </a:endParaRPr>
          </a:p>
          <a:p>
            <a:pPr marL="0" lvl="0" indent="0" algn="l" rtl="0">
              <a:spcBef>
                <a:spcPts val="0"/>
              </a:spcBef>
              <a:spcAft>
                <a:spcPts val="0"/>
              </a:spcAft>
              <a:buNone/>
            </a:pPr>
            <a:r>
              <a:rPr lang="es" sz="1500" b="1">
                <a:latin typeface="Anaheim"/>
                <a:ea typeface="Anaheim"/>
                <a:cs typeface="Anaheim"/>
                <a:sym typeface="Anaheim"/>
              </a:rPr>
              <a:t> </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Sales Analysis System</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Credit Performance</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Marketing Analytics Platform.</a:t>
            </a:r>
            <a:endParaRPr sz="1500">
              <a:latin typeface="Anaheim"/>
              <a:ea typeface="Anaheim"/>
              <a:cs typeface="Anaheim"/>
              <a:sym typeface="Anaheim"/>
            </a:endParaRPr>
          </a:p>
          <a:p>
            <a:pPr marL="457200" lvl="0" indent="-323850" algn="l" rtl="0">
              <a:spcBef>
                <a:spcPts val="0"/>
              </a:spcBef>
              <a:spcAft>
                <a:spcPts val="0"/>
              </a:spcAft>
              <a:buSzPts val="1500"/>
              <a:buFont typeface="Anaheim"/>
              <a:buChar char="●"/>
            </a:pPr>
            <a:r>
              <a:rPr lang="es" sz="1500">
                <a:latin typeface="Anaheim"/>
                <a:ea typeface="Anaheim"/>
                <a:cs typeface="Anaheim"/>
                <a:sym typeface="Anaheim"/>
              </a:rPr>
              <a:t>Supply Chain Analytics System: A system </a:t>
            </a:r>
            <a:endParaRPr sz="1500">
              <a:latin typeface="Anaheim"/>
              <a:ea typeface="Anaheim"/>
              <a:cs typeface="Anaheim"/>
              <a:sym typeface="Anaheim"/>
            </a:endParaRPr>
          </a:p>
        </p:txBody>
      </p:sp>
      <p:pic>
        <p:nvPicPr>
          <p:cNvPr id="398" name="Google Shape;398;p34"/>
          <p:cNvPicPr preferRelativeResize="0"/>
          <p:nvPr/>
        </p:nvPicPr>
        <p:blipFill>
          <a:blip r:embed="rId3">
            <a:alphaModFix/>
          </a:blip>
          <a:stretch>
            <a:fillRect/>
          </a:stretch>
        </p:blipFill>
        <p:spPr>
          <a:xfrm>
            <a:off x="4638443" y="3029250"/>
            <a:ext cx="4145681" cy="1948825"/>
          </a:xfrm>
          <a:prstGeom prst="rect">
            <a:avLst/>
          </a:prstGeom>
          <a:noFill/>
          <a:ln>
            <a:noFill/>
          </a:ln>
        </p:spPr>
      </p:pic>
      <p:pic>
        <p:nvPicPr>
          <p:cNvPr id="399" name="Google Shape;399;p34"/>
          <p:cNvPicPr preferRelativeResize="0"/>
          <p:nvPr/>
        </p:nvPicPr>
        <p:blipFill>
          <a:blip r:embed="rId4">
            <a:alphaModFix/>
          </a:blip>
          <a:stretch>
            <a:fillRect/>
          </a:stretch>
        </p:blipFill>
        <p:spPr>
          <a:xfrm>
            <a:off x="1392050" y="2913676"/>
            <a:ext cx="1185949" cy="2112626"/>
          </a:xfrm>
          <a:prstGeom prst="rect">
            <a:avLst/>
          </a:prstGeom>
          <a:noFill/>
          <a:ln>
            <a:noFill/>
          </a:ln>
        </p:spPr>
      </p:pic>
    </p:spTree>
  </p:cSld>
  <p:clrMapOvr>
    <a:masterClrMapping/>
  </p:clrMapOvr>
</p:sld>
</file>

<file path=ppt/theme/theme1.xml><?xml version="1.0" encoding="utf-8"?>
<a:theme xmlns:a="http://schemas.openxmlformats.org/drawingml/2006/main" name="Economy Thesis by Slidesgo">
  <a:themeElements>
    <a:clrScheme name="Simple Light">
      <a:dk1>
        <a:srgbClr val="FAFAFA"/>
      </a:dk1>
      <a:lt1>
        <a:srgbClr val="FFCEAA"/>
      </a:lt1>
      <a:dk2>
        <a:srgbClr val="FFB37A"/>
      </a:dk2>
      <a:lt2>
        <a:srgbClr val="FFA45F"/>
      </a:lt2>
      <a:accent1>
        <a:srgbClr val="E78841"/>
      </a:accent1>
      <a:accent2>
        <a:srgbClr val="D16717"/>
      </a:accent2>
      <a:accent3>
        <a:srgbClr val="434343"/>
      </a:accent3>
      <a:accent4>
        <a:srgbClr val="666666"/>
      </a:accent4>
      <a:accent5>
        <a:srgbClr val="999999"/>
      </a:accent5>
      <a:accent6>
        <a:srgbClr val="CCCCC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2669</Words>
  <Application>Microsoft Office PowerPoint</Application>
  <PresentationFormat>Presentación en pantalla (16:9)</PresentationFormat>
  <Paragraphs>290</Paragraphs>
  <Slides>39</Slides>
  <Notes>39</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39</vt:i4>
      </vt:variant>
    </vt:vector>
  </HeadingPairs>
  <TitlesOfParts>
    <vt:vector size="51" baseType="lpstr">
      <vt:lpstr>Arial</vt:lpstr>
      <vt:lpstr>Amatic SC</vt:lpstr>
      <vt:lpstr>Josefin Sans</vt:lpstr>
      <vt:lpstr>Josefin Slab</vt:lpstr>
      <vt:lpstr>Anaheim</vt:lpstr>
      <vt:lpstr>Courier New</vt:lpstr>
      <vt:lpstr>Unica One</vt:lpstr>
      <vt:lpstr>Staatliches</vt:lpstr>
      <vt:lpstr>Abel</vt:lpstr>
      <vt:lpstr>Anton</vt:lpstr>
      <vt:lpstr>Josefin Slab SemiBold</vt:lpstr>
      <vt:lpstr>Economy Thesis by Slidesgo</vt:lpstr>
      <vt:lpstr>Infraestructura y Arquitectura de TI​ </vt:lpstr>
      <vt:lpstr>1  Introducción</vt:lpstr>
      <vt:lpstr>Introducción</vt:lpstr>
      <vt:lpstr>La semana pasada</vt:lpstr>
      <vt:lpstr>Recursos de esta clase</vt:lpstr>
      <vt:lpstr>OLTP/OLAP</vt:lpstr>
      <vt:lpstr>DAta processing Approaches</vt:lpstr>
      <vt:lpstr>Business Logic vs Business Intelligence </vt:lpstr>
      <vt:lpstr>Business Logic vs Business Intelligence </vt:lpstr>
      <vt:lpstr>OLTP &amp; OLAP</vt:lpstr>
      <vt:lpstr>OlTP vs OLAP</vt:lpstr>
      <vt:lpstr>OlTP vs OLAP</vt:lpstr>
      <vt:lpstr>From OlTP To  OLAP: data ingestion</vt:lpstr>
      <vt:lpstr>Repositories for BI</vt:lpstr>
      <vt:lpstr>Types of Analytics</vt:lpstr>
      <vt:lpstr>Presentación de PowerPoint</vt:lpstr>
      <vt:lpstr>Data wareHouse</vt:lpstr>
      <vt:lpstr>DatA Warehouse/ing </vt:lpstr>
      <vt:lpstr>Data WareHousing [Video]</vt:lpstr>
      <vt:lpstr>DatA in a Data WareHouse</vt:lpstr>
      <vt:lpstr>DatA Warehouse Architecture </vt:lpstr>
      <vt:lpstr>Scenario</vt:lpstr>
      <vt:lpstr>Scenario - Requirements</vt:lpstr>
      <vt:lpstr>Data WareHouse Schema</vt:lpstr>
      <vt:lpstr>Facts Vs Dimensions</vt:lpstr>
      <vt:lpstr>The relational model - Concepts</vt:lpstr>
      <vt:lpstr>Modeling a Data wareHouses</vt:lpstr>
      <vt:lpstr>Data WareHouse Schema</vt:lpstr>
      <vt:lpstr>Presentación de PowerPoint</vt:lpstr>
      <vt:lpstr>Queries, examples</vt:lpstr>
      <vt:lpstr>Tools (ejercicio)</vt:lpstr>
      <vt:lpstr>Online analytical processing (OLAP)</vt:lpstr>
      <vt:lpstr>Olap Cube </vt:lpstr>
      <vt:lpstr>Case study - DreamHouse</vt:lpstr>
      <vt:lpstr>DatA Warehousing queries </vt:lpstr>
      <vt:lpstr>Multidimensional data, Example </vt:lpstr>
      <vt:lpstr>Multidimensional operations, example </vt:lpstr>
      <vt:lpstr>Categories of OLAP Servers  </vt:lpstr>
      <vt:lpstr>Categories of OLAP Servers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Infraestructura y Arquitectura de TI​ </dc:title>
  <cp:lastModifiedBy>Carlos Enrique</cp:lastModifiedBy>
  <cp:revision>1</cp:revision>
  <dcterms:modified xsi:type="dcterms:W3CDTF">2023-11-25T01:32:24Z</dcterms:modified>
</cp:coreProperties>
</file>